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heme/theme8.xml" ContentType="application/vnd.openxmlformats-officedocument.theme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notesSlides/notesSlide1.xml" ContentType="application/vnd.openxmlformats-officedocument.presentationml.notesSlide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notesSlides/notesSlide2.xml" ContentType="application/vnd.openxmlformats-officedocument.presentationml.notesSlide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notesSlides/notesSlide3.xml" ContentType="application/vnd.openxmlformats-officedocument.presentationml.notesSlide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notesSlides/notesSlide4.xml" ContentType="application/vnd.openxmlformats-officedocument.presentationml.notesSlide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notesSlides/notesSlide5.xml" ContentType="application/vnd.openxmlformats-officedocument.presentationml.notesSlide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notesSlides/notesSlide6.xml" ContentType="application/vnd.openxmlformats-officedocument.presentationml.notesSlide+xml"/>
  <Override PartName="/ppt/tags/tag900.xml" ContentType="application/vnd.openxmlformats-officedocument.presentationml.tags+xml"/>
  <Override PartName="/ppt/notesSlides/notesSlide7.xml" ContentType="application/vnd.openxmlformats-officedocument.presentationml.notesSlide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notesSlides/notesSlide8.xml" ContentType="application/vnd.openxmlformats-officedocument.presentationml.notesSlide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1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notesSlides/notesSlide10.xml" ContentType="application/vnd.openxmlformats-officedocument.presentationml.notesSlide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notesSlides/notesSlide11.xml" ContentType="application/vnd.openxmlformats-officedocument.presentationml.notesSlide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3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3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84" r:id="rId3"/>
    <p:sldMasterId id="2147483704" r:id="rId4"/>
    <p:sldMasterId id="2147483724" r:id="rId5"/>
    <p:sldMasterId id="2147483743" r:id="rId6"/>
    <p:sldMasterId id="2147483762" r:id="rId7"/>
  </p:sldMasterIdLst>
  <p:notesMasterIdLst>
    <p:notesMasterId r:id="rId32"/>
  </p:notesMasterIdLst>
  <p:sldIdLst>
    <p:sldId id="1024" r:id="rId8"/>
    <p:sldId id="1001" r:id="rId9"/>
    <p:sldId id="1012" r:id="rId10"/>
    <p:sldId id="1014" r:id="rId11"/>
    <p:sldId id="1030" r:id="rId12"/>
    <p:sldId id="943" r:id="rId13"/>
    <p:sldId id="1029" r:id="rId14"/>
    <p:sldId id="1018" r:id="rId15"/>
    <p:sldId id="1026" r:id="rId16"/>
    <p:sldId id="1031" r:id="rId17"/>
    <p:sldId id="1032" r:id="rId18"/>
    <p:sldId id="1033" r:id="rId19"/>
    <p:sldId id="1034" r:id="rId20"/>
    <p:sldId id="1035" r:id="rId21"/>
    <p:sldId id="968" r:id="rId22"/>
    <p:sldId id="965" r:id="rId23"/>
    <p:sldId id="966" r:id="rId24"/>
    <p:sldId id="982" r:id="rId25"/>
    <p:sldId id="995" r:id="rId26"/>
    <p:sldId id="985" r:id="rId27"/>
    <p:sldId id="992" r:id="rId28"/>
    <p:sldId id="993" r:id="rId29"/>
    <p:sldId id="994" r:id="rId30"/>
    <p:sldId id="95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3" name="Author" initials="A" lastIdx="0" clrIdx="2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660E"/>
    <a:srgbClr val="ED7110"/>
    <a:srgbClr val="FFAB03"/>
    <a:srgbClr val="2C2E2E"/>
    <a:srgbClr val="FC3903"/>
    <a:srgbClr val="FC7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5105"/>
  </p:normalViewPr>
  <p:slideViewPr>
    <p:cSldViewPr snapToGrid="0">
      <p:cViewPr varScale="1">
        <p:scale>
          <a:sx n="109" d="100"/>
          <a:sy n="109" d="100"/>
        </p:scale>
        <p:origin x="120" y="4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jpeg"/><Relationship Id="rId1" Type="http://schemas.openxmlformats.org/officeDocument/2006/relationships/image" Target="../media/image43.png"/><Relationship Id="rId4" Type="http://schemas.openxmlformats.org/officeDocument/2006/relationships/image" Target="../media/image46.jf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77.jpeg"/><Relationship Id="rId4" Type="http://schemas.openxmlformats.org/officeDocument/2006/relationships/image" Target="../media/image8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6.jfif"/><Relationship Id="rId4" Type="http://schemas.openxmlformats.org/officeDocument/2006/relationships/image" Target="../media/image45.jf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77.jpeg"/><Relationship Id="rId4" Type="http://schemas.openxmlformats.org/officeDocument/2006/relationships/image" Target="../media/image8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B44BEB-6A2E-44F8-9006-EF6EBB156198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D30DDE40-DD41-4AF0-A862-0FDB9D9CA365}">
      <dgm:prSet phldrT="[文本]"/>
      <dgm:spPr/>
      <dgm:t>
        <a:bodyPr/>
        <a:lstStyle/>
        <a:p>
          <a:r>
            <a:rPr lang="zh-CN" altLang="en-US" dirty="0"/>
            <a:t>指针</a:t>
          </a:r>
        </a:p>
      </dgm:t>
    </dgm:pt>
    <dgm:pt modelId="{0360CA1F-C19F-41AE-B28D-C7DE4992BA09}" type="parTrans" cxnId="{8CE3B861-0D16-40E2-9BA1-A670EE122A11}">
      <dgm:prSet/>
      <dgm:spPr/>
      <dgm:t>
        <a:bodyPr/>
        <a:lstStyle/>
        <a:p>
          <a:endParaRPr lang="zh-CN" altLang="en-US"/>
        </a:p>
      </dgm:t>
    </dgm:pt>
    <dgm:pt modelId="{110861DE-D56A-4D5C-AF40-383DCACC9176}" type="sibTrans" cxnId="{8CE3B861-0D16-40E2-9BA1-A670EE122A1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8A63ED3-72BD-48A8-B583-9E7AB2BD0ACA}">
      <dgm:prSet phldrT="[文本]"/>
      <dgm:spPr/>
      <dgm:t>
        <a:bodyPr/>
        <a:lstStyle/>
        <a:p>
          <a:r>
            <a:rPr lang="zh-CN" altLang="en-US" dirty="0"/>
            <a:t>结构体</a:t>
          </a:r>
        </a:p>
      </dgm:t>
    </dgm:pt>
    <dgm:pt modelId="{9666D8B9-5CC7-4B57-8BD1-CE6705513E66}" type="parTrans" cxnId="{ACE05F80-01D8-4553-B0D8-BD1774915D2E}">
      <dgm:prSet/>
      <dgm:spPr/>
      <dgm:t>
        <a:bodyPr/>
        <a:lstStyle/>
        <a:p>
          <a:endParaRPr lang="zh-CN" altLang="en-US"/>
        </a:p>
      </dgm:t>
    </dgm:pt>
    <dgm:pt modelId="{67218CB5-C879-4135-AA2C-874DCB90D764}" type="sibTrans" cxnId="{ACE05F80-01D8-4553-B0D8-BD1774915D2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8DEDCF52-DAC0-4783-9C1C-BBF069914108}">
      <dgm:prSet phldrT="[文本]"/>
      <dgm:spPr/>
      <dgm:t>
        <a:bodyPr/>
        <a:lstStyle/>
        <a:p>
          <a:r>
            <a:rPr lang="zh-CN" altLang="en-US" dirty="0"/>
            <a:t>链表</a:t>
          </a:r>
        </a:p>
      </dgm:t>
    </dgm:pt>
    <dgm:pt modelId="{E45D71A7-C517-4A55-8248-A64C75765918}" type="parTrans" cxnId="{EB1337D9-7AE9-479F-AD6E-E9115C8C1455}">
      <dgm:prSet/>
      <dgm:spPr/>
      <dgm:t>
        <a:bodyPr/>
        <a:lstStyle/>
        <a:p>
          <a:endParaRPr lang="zh-CN" altLang="en-US"/>
        </a:p>
      </dgm:t>
    </dgm:pt>
    <dgm:pt modelId="{9586FAB6-D9F6-412D-BB1A-63188D5CF561}" type="sibTrans" cxnId="{EB1337D9-7AE9-479F-AD6E-E9115C8C145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zh-CN" altLang="en-US"/>
        </a:p>
      </dgm:t>
    </dgm:pt>
    <dgm:pt modelId="{F25E43A0-984B-4F6B-B773-EDC12D4B1E0E}">
      <dgm:prSet phldrT="[文本]"/>
      <dgm:spPr/>
      <dgm:t>
        <a:bodyPr/>
        <a:lstStyle/>
        <a:p>
          <a:r>
            <a:rPr lang="zh-CN" altLang="en-US" dirty="0"/>
            <a:t>变量</a:t>
          </a:r>
        </a:p>
      </dgm:t>
    </dgm:pt>
    <dgm:pt modelId="{EEAC6CCD-74EA-4BE3-861D-11B97F824F51}" type="parTrans" cxnId="{4DC97CEF-2206-426A-9F12-0EBFE6AD4673}">
      <dgm:prSet/>
      <dgm:spPr/>
      <dgm:t>
        <a:bodyPr/>
        <a:lstStyle/>
        <a:p>
          <a:endParaRPr lang="zh-CN" altLang="en-US"/>
        </a:p>
      </dgm:t>
    </dgm:pt>
    <dgm:pt modelId="{BE3E9C7D-F91E-4177-A189-4E41851BD7CF}" type="sibTrans" cxnId="{4DC97CEF-2206-426A-9F12-0EBFE6AD4673}">
      <dgm:prSet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  <dgm:t>
        <a:bodyPr/>
        <a:lstStyle/>
        <a:p>
          <a:endParaRPr lang="zh-CN" altLang="en-US"/>
        </a:p>
      </dgm:t>
    </dgm:pt>
    <dgm:pt modelId="{7433DE6F-5EFB-492D-A97A-5C6BF34C1C7C}" type="pres">
      <dgm:prSet presAssocID="{EEB44BEB-6A2E-44F8-9006-EF6EBB156198}" presName="Name0" presStyleCnt="0">
        <dgm:presLayoutVars>
          <dgm:chMax val="7"/>
          <dgm:chPref val="7"/>
          <dgm:dir/>
        </dgm:presLayoutVars>
      </dgm:prSet>
      <dgm:spPr/>
    </dgm:pt>
    <dgm:pt modelId="{DD80FCE1-B0A7-4DB7-B302-DA90BF90C8C6}" type="pres">
      <dgm:prSet presAssocID="{EEB44BEB-6A2E-44F8-9006-EF6EBB156198}" presName="dot1" presStyleLbl="alignNode1" presStyleIdx="0" presStyleCnt="13"/>
      <dgm:spPr/>
    </dgm:pt>
    <dgm:pt modelId="{92BB279B-CF6D-4023-84B0-DF05AA3A1270}" type="pres">
      <dgm:prSet presAssocID="{EEB44BEB-6A2E-44F8-9006-EF6EBB156198}" presName="dot2" presStyleLbl="alignNode1" presStyleIdx="1" presStyleCnt="13"/>
      <dgm:spPr/>
    </dgm:pt>
    <dgm:pt modelId="{689E13E6-9150-4F05-9280-AD0C386C569E}" type="pres">
      <dgm:prSet presAssocID="{EEB44BEB-6A2E-44F8-9006-EF6EBB156198}" presName="dot3" presStyleLbl="alignNode1" presStyleIdx="2" presStyleCnt="13"/>
      <dgm:spPr/>
    </dgm:pt>
    <dgm:pt modelId="{BB71D787-50B2-4B35-97A9-8C6536E8B9C0}" type="pres">
      <dgm:prSet presAssocID="{EEB44BEB-6A2E-44F8-9006-EF6EBB156198}" presName="dot4" presStyleLbl="alignNode1" presStyleIdx="3" presStyleCnt="13"/>
      <dgm:spPr/>
    </dgm:pt>
    <dgm:pt modelId="{75CA6275-DCDD-4269-828B-32E0E44FAEE8}" type="pres">
      <dgm:prSet presAssocID="{EEB44BEB-6A2E-44F8-9006-EF6EBB156198}" presName="dot5" presStyleLbl="alignNode1" presStyleIdx="4" presStyleCnt="13"/>
      <dgm:spPr/>
    </dgm:pt>
    <dgm:pt modelId="{3C15742D-7321-4B85-BD28-1EC21EB8AD53}" type="pres">
      <dgm:prSet presAssocID="{EEB44BEB-6A2E-44F8-9006-EF6EBB156198}" presName="dot6" presStyleLbl="alignNode1" presStyleIdx="5" presStyleCnt="13"/>
      <dgm:spPr/>
    </dgm:pt>
    <dgm:pt modelId="{BAFCC674-6E68-4C62-B6D2-43FAA564AF5D}" type="pres">
      <dgm:prSet presAssocID="{EEB44BEB-6A2E-44F8-9006-EF6EBB156198}" presName="dotArrow1" presStyleLbl="alignNode1" presStyleIdx="6" presStyleCnt="13"/>
      <dgm:spPr/>
    </dgm:pt>
    <dgm:pt modelId="{16DD0F5A-F9D9-464E-A6D4-71FBC6F22D25}" type="pres">
      <dgm:prSet presAssocID="{EEB44BEB-6A2E-44F8-9006-EF6EBB156198}" presName="dotArrow2" presStyleLbl="alignNode1" presStyleIdx="7" presStyleCnt="13"/>
      <dgm:spPr/>
    </dgm:pt>
    <dgm:pt modelId="{EDEB3583-34FC-4BB9-8224-75B3AF980AA6}" type="pres">
      <dgm:prSet presAssocID="{EEB44BEB-6A2E-44F8-9006-EF6EBB156198}" presName="dotArrow3" presStyleLbl="alignNode1" presStyleIdx="8" presStyleCnt="13"/>
      <dgm:spPr/>
    </dgm:pt>
    <dgm:pt modelId="{57B7FFD4-3B4F-48EA-B0B6-7B3132845906}" type="pres">
      <dgm:prSet presAssocID="{EEB44BEB-6A2E-44F8-9006-EF6EBB156198}" presName="dotArrow4" presStyleLbl="alignNode1" presStyleIdx="9" presStyleCnt="13"/>
      <dgm:spPr/>
    </dgm:pt>
    <dgm:pt modelId="{26DC8A45-6B7C-40BD-9D83-1599855A0DF7}" type="pres">
      <dgm:prSet presAssocID="{EEB44BEB-6A2E-44F8-9006-EF6EBB156198}" presName="dotArrow5" presStyleLbl="alignNode1" presStyleIdx="10" presStyleCnt="13"/>
      <dgm:spPr/>
    </dgm:pt>
    <dgm:pt modelId="{6DDA3ECD-E91A-4902-BAAD-4A5DD1BE434B}" type="pres">
      <dgm:prSet presAssocID="{EEB44BEB-6A2E-44F8-9006-EF6EBB156198}" presName="dotArrow6" presStyleLbl="alignNode1" presStyleIdx="11" presStyleCnt="13"/>
      <dgm:spPr/>
    </dgm:pt>
    <dgm:pt modelId="{C0B3EBDE-7031-4621-8FE0-52F28B82A64F}" type="pres">
      <dgm:prSet presAssocID="{EEB44BEB-6A2E-44F8-9006-EF6EBB156198}" presName="dotArrow7" presStyleLbl="alignNode1" presStyleIdx="12" presStyleCnt="13"/>
      <dgm:spPr/>
    </dgm:pt>
    <dgm:pt modelId="{AA9574BE-C99C-46D2-81CC-CAF7618D20F3}" type="pres">
      <dgm:prSet presAssocID="{F25E43A0-984B-4F6B-B773-EDC12D4B1E0E}" presName="parTx1" presStyleLbl="node1" presStyleIdx="0" presStyleCnt="4"/>
      <dgm:spPr/>
    </dgm:pt>
    <dgm:pt modelId="{2F113911-8039-4BF1-9E46-62488428EE7A}" type="pres">
      <dgm:prSet presAssocID="{BE3E9C7D-F91E-4177-A189-4E41851BD7CF}" presName="picture1" presStyleCnt="0"/>
      <dgm:spPr/>
    </dgm:pt>
    <dgm:pt modelId="{F4ED4689-F4DA-4EE5-8BA6-AF5FC4807DCC}" type="pres">
      <dgm:prSet presAssocID="{BE3E9C7D-F91E-4177-A189-4E41851BD7CF}" presName="imageRepeatNode" presStyleLbl="fgImgPlace1" presStyleIdx="0" presStyleCnt="4"/>
      <dgm:spPr/>
    </dgm:pt>
    <dgm:pt modelId="{77D452D5-F88A-4631-831E-EC2627415EC0}" type="pres">
      <dgm:prSet presAssocID="{D30DDE40-DD41-4AF0-A862-0FDB9D9CA365}" presName="parTx2" presStyleLbl="node1" presStyleIdx="1" presStyleCnt="4"/>
      <dgm:spPr/>
    </dgm:pt>
    <dgm:pt modelId="{44A68DDB-9F59-4998-A54A-B305F33C966E}" type="pres">
      <dgm:prSet presAssocID="{110861DE-D56A-4D5C-AF40-383DCACC9176}" presName="picture2" presStyleCnt="0"/>
      <dgm:spPr/>
    </dgm:pt>
    <dgm:pt modelId="{80528C37-F7F0-41D9-A7F8-4BD432642D6E}" type="pres">
      <dgm:prSet presAssocID="{110861DE-D56A-4D5C-AF40-383DCACC9176}" presName="imageRepeatNode" presStyleLbl="fgImgPlace1" presStyleIdx="1" presStyleCnt="4"/>
      <dgm:spPr/>
    </dgm:pt>
    <dgm:pt modelId="{46AC5FBC-293B-48D1-9950-0A8399533500}" type="pres">
      <dgm:prSet presAssocID="{38A63ED3-72BD-48A8-B583-9E7AB2BD0ACA}" presName="parTx3" presStyleLbl="node1" presStyleIdx="2" presStyleCnt="4"/>
      <dgm:spPr/>
    </dgm:pt>
    <dgm:pt modelId="{CD0FA415-9563-45EF-B81C-C96DB283FDFE}" type="pres">
      <dgm:prSet presAssocID="{67218CB5-C879-4135-AA2C-874DCB90D764}" presName="picture3" presStyleCnt="0"/>
      <dgm:spPr/>
    </dgm:pt>
    <dgm:pt modelId="{F9BD7829-C063-4F14-A0EA-237B34D4F5E4}" type="pres">
      <dgm:prSet presAssocID="{67218CB5-C879-4135-AA2C-874DCB90D764}" presName="imageRepeatNode" presStyleLbl="fgImgPlace1" presStyleIdx="2" presStyleCnt="4"/>
      <dgm:spPr/>
    </dgm:pt>
    <dgm:pt modelId="{C13104F8-19DD-4B11-BAA6-83D7B1A09104}" type="pres">
      <dgm:prSet presAssocID="{8DEDCF52-DAC0-4783-9C1C-BBF069914108}" presName="parTx4" presStyleLbl="node1" presStyleIdx="3" presStyleCnt="4"/>
      <dgm:spPr/>
    </dgm:pt>
    <dgm:pt modelId="{5123E752-061F-45E8-B1C6-AA02FAACD9DA}" type="pres">
      <dgm:prSet presAssocID="{9586FAB6-D9F6-412D-BB1A-63188D5CF561}" presName="picture4" presStyleCnt="0"/>
      <dgm:spPr/>
    </dgm:pt>
    <dgm:pt modelId="{DE9B3687-9983-4285-8A2C-31ECADA6B91C}" type="pres">
      <dgm:prSet presAssocID="{9586FAB6-D9F6-412D-BB1A-63188D5CF561}" presName="imageRepeatNode" presStyleLbl="fgImgPlace1" presStyleIdx="3" presStyleCnt="4"/>
      <dgm:spPr/>
    </dgm:pt>
  </dgm:ptLst>
  <dgm:cxnLst>
    <dgm:cxn modelId="{20B57113-FD99-4974-AAA8-BA742948156D}" type="presOf" srcId="{F25E43A0-984B-4F6B-B773-EDC12D4B1E0E}" destId="{AA9574BE-C99C-46D2-81CC-CAF7618D20F3}" srcOrd="0" destOrd="0" presId="urn:microsoft.com/office/officeart/2008/layout/AscendingPictureAccentProcess"/>
    <dgm:cxn modelId="{BD74A813-519A-42B9-9922-F5C855462BF6}" type="presOf" srcId="{110861DE-D56A-4D5C-AF40-383DCACC9176}" destId="{80528C37-F7F0-41D9-A7F8-4BD432642D6E}" srcOrd="0" destOrd="0" presId="urn:microsoft.com/office/officeart/2008/layout/AscendingPictureAccentProcess"/>
    <dgm:cxn modelId="{38A1BE20-A3E8-4D5B-B7E7-B307C8EDD51C}" type="presOf" srcId="{38A63ED3-72BD-48A8-B583-9E7AB2BD0ACA}" destId="{46AC5FBC-293B-48D1-9950-0A8399533500}" srcOrd="0" destOrd="0" presId="urn:microsoft.com/office/officeart/2008/layout/AscendingPictureAccentProcess"/>
    <dgm:cxn modelId="{B9D1FB2C-6346-4839-A4BE-9CABB8685540}" type="presOf" srcId="{EEB44BEB-6A2E-44F8-9006-EF6EBB156198}" destId="{7433DE6F-5EFB-492D-A97A-5C6BF34C1C7C}" srcOrd="0" destOrd="0" presId="urn:microsoft.com/office/officeart/2008/layout/AscendingPictureAccentProcess"/>
    <dgm:cxn modelId="{8CE3B861-0D16-40E2-9BA1-A670EE122A11}" srcId="{EEB44BEB-6A2E-44F8-9006-EF6EBB156198}" destId="{D30DDE40-DD41-4AF0-A862-0FDB9D9CA365}" srcOrd="1" destOrd="0" parTransId="{0360CA1F-C19F-41AE-B28D-C7DE4992BA09}" sibTransId="{110861DE-D56A-4D5C-AF40-383DCACC9176}"/>
    <dgm:cxn modelId="{366E9069-D37D-4922-9CE6-B7869A0EBECE}" type="presOf" srcId="{8DEDCF52-DAC0-4783-9C1C-BBF069914108}" destId="{C13104F8-19DD-4B11-BAA6-83D7B1A09104}" srcOrd="0" destOrd="0" presId="urn:microsoft.com/office/officeart/2008/layout/AscendingPictureAccentProcess"/>
    <dgm:cxn modelId="{78B1456C-0C21-4213-B38D-B121EF05BC12}" type="presOf" srcId="{9586FAB6-D9F6-412D-BB1A-63188D5CF561}" destId="{DE9B3687-9983-4285-8A2C-31ECADA6B91C}" srcOrd="0" destOrd="0" presId="urn:microsoft.com/office/officeart/2008/layout/AscendingPictureAccentProcess"/>
    <dgm:cxn modelId="{C64C2C79-E706-4A02-8BE0-7F3945F0FEC2}" type="presOf" srcId="{BE3E9C7D-F91E-4177-A189-4E41851BD7CF}" destId="{F4ED4689-F4DA-4EE5-8BA6-AF5FC4807DCC}" srcOrd="0" destOrd="0" presId="urn:microsoft.com/office/officeart/2008/layout/AscendingPictureAccentProcess"/>
    <dgm:cxn modelId="{ACE05F80-01D8-4553-B0D8-BD1774915D2E}" srcId="{EEB44BEB-6A2E-44F8-9006-EF6EBB156198}" destId="{38A63ED3-72BD-48A8-B583-9E7AB2BD0ACA}" srcOrd="2" destOrd="0" parTransId="{9666D8B9-5CC7-4B57-8BD1-CE6705513E66}" sibTransId="{67218CB5-C879-4135-AA2C-874DCB90D764}"/>
    <dgm:cxn modelId="{3FD1088D-1CCF-4C79-866E-AF6F6AEB103D}" type="presOf" srcId="{D30DDE40-DD41-4AF0-A862-0FDB9D9CA365}" destId="{77D452D5-F88A-4631-831E-EC2627415EC0}" srcOrd="0" destOrd="0" presId="urn:microsoft.com/office/officeart/2008/layout/AscendingPictureAccentProcess"/>
    <dgm:cxn modelId="{817BCD8D-0EFD-4AB8-9E83-546D83845FE3}" type="presOf" srcId="{67218CB5-C879-4135-AA2C-874DCB90D764}" destId="{F9BD7829-C063-4F14-A0EA-237B34D4F5E4}" srcOrd="0" destOrd="0" presId="urn:microsoft.com/office/officeart/2008/layout/AscendingPictureAccentProcess"/>
    <dgm:cxn modelId="{EB1337D9-7AE9-479F-AD6E-E9115C8C1455}" srcId="{EEB44BEB-6A2E-44F8-9006-EF6EBB156198}" destId="{8DEDCF52-DAC0-4783-9C1C-BBF069914108}" srcOrd="3" destOrd="0" parTransId="{E45D71A7-C517-4A55-8248-A64C75765918}" sibTransId="{9586FAB6-D9F6-412D-BB1A-63188D5CF561}"/>
    <dgm:cxn modelId="{4DC97CEF-2206-426A-9F12-0EBFE6AD4673}" srcId="{EEB44BEB-6A2E-44F8-9006-EF6EBB156198}" destId="{F25E43A0-984B-4F6B-B773-EDC12D4B1E0E}" srcOrd="0" destOrd="0" parTransId="{EEAC6CCD-74EA-4BE3-861D-11B97F824F51}" sibTransId="{BE3E9C7D-F91E-4177-A189-4E41851BD7CF}"/>
    <dgm:cxn modelId="{B71C6490-AD05-4587-A06C-396882AFB19B}" type="presParOf" srcId="{7433DE6F-5EFB-492D-A97A-5C6BF34C1C7C}" destId="{DD80FCE1-B0A7-4DB7-B302-DA90BF90C8C6}" srcOrd="0" destOrd="0" presId="urn:microsoft.com/office/officeart/2008/layout/AscendingPictureAccentProcess"/>
    <dgm:cxn modelId="{EC1F609D-80F4-4E65-A954-6765214BCBF4}" type="presParOf" srcId="{7433DE6F-5EFB-492D-A97A-5C6BF34C1C7C}" destId="{92BB279B-CF6D-4023-84B0-DF05AA3A1270}" srcOrd="1" destOrd="0" presId="urn:microsoft.com/office/officeart/2008/layout/AscendingPictureAccentProcess"/>
    <dgm:cxn modelId="{84306B8D-4160-48F1-A5B8-28DFD4DF4943}" type="presParOf" srcId="{7433DE6F-5EFB-492D-A97A-5C6BF34C1C7C}" destId="{689E13E6-9150-4F05-9280-AD0C386C569E}" srcOrd="2" destOrd="0" presId="urn:microsoft.com/office/officeart/2008/layout/AscendingPictureAccentProcess"/>
    <dgm:cxn modelId="{05A55E82-BC93-4529-B62E-F7DCCED1813D}" type="presParOf" srcId="{7433DE6F-5EFB-492D-A97A-5C6BF34C1C7C}" destId="{BB71D787-50B2-4B35-97A9-8C6536E8B9C0}" srcOrd="3" destOrd="0" presId="urn:microsoft.com/office/officeart/2008/layout/AscendingPictureAccentProcess"/>
    <dgm:cxn modelId="{4115A081-FB37-4160-A353-CC02C442D472}" type="presParOf" srcId="{7433DE6F-5EFB-492D-A97A-5C6BF34C1C7C}" destId="{75CA6275-DCDD-4269-828B-32E0E44FAEE8}" srcOrd="4" destOrd="0" presId="urn:microsoft.com/office/officeart/2008/layout/AscendingPictureAccentProcess"/>
    <dgm:cxn modelId="{6D670B9F-F5A3-4913-96BD-54725BC6DE0B}" type="presParOf" srcId="{7433DE6F-5EFB-492D-A97A-5C6BF34C1C7C}" destId="{3C15742D-7321-4B85-BD28-1EC21EB8AD53}" srcOrd="5" destOrd="0" presId="urn:microsoft.com/office/officeart/2008/layout/AscendingPictureAccentProcess"/>
    <dgm:cxn modelId="{8890D4B9-F031-409F-9149-FE1B717CC1F6}" type="presParOf" srcId="{7433DE6F-5EFB-492D-A97A-5C6BF34C1C7C}" destId="{BAFCC674-6E68-4C62-B6D2-43FAA564AF5D}" srcOrd="6" destOrd="0" presId="urn:microsoft.com/office/officeart/2008/layout/AscendingPictureAccentProcess"/>
    <dgm:cxn modelId="{4EC5E61D-4935-4593-8B62-44DE26995BA1}" type="presParOf" srcId="{7433DE6F-5EFB-492D-A97A-5C6BF34C1C7C}" destId="{16DD0F5A-F9D9-464E-A6D4-71FBC6F22D25}" srcOrd="7" destOrd="0" presId="urn:microsoft.com/office/officeart/2008/layout/AscendingPictureAccentProcess"/>
    <dgm:cxn modelId="{2C2ABB54-A94F-448D-93C3-6970BA66BC2D}" type="presParOf" srcId="{7433DE6F-5EFB-492D-A97A-5C6BF34C1C7C}" destId="{EDEB3583-34FC-4BB9-8224-75B3AF980AA6}" srcOrd="8" destOrd="0" presId="urn:microsoft.com/office/officeart/2008/layout/AscendingPictureAccentProcess"/>
    <dgm:cxn modelId="{19DFBE2F-6BF1-4D7A-B78D-A0213EA9712B}" type="presParOf" srcId="{7433DE6F-5EFB-492D-A97A-5C6BF34C1C7C}" destId="{57B7FFD4-3B4F-48EA-B0B6-7B3132845906}" srcOrd="9" destOrd="0" presId="urn:microsoft.com/office/officeart/2008/layout/AscendingPictureAccentProcess"/>
    <dgm:cxn modelId="{618352C7-CDB7-4F6F-B458-7F563BD4017D}" type="presParOf" srcId="{7433DE6F-5EFB-492D-A97A-5C6BF34C1C7C}" destId="{26DC8A45-6B7C-40BD-9D83-1599855A0DF7}" srcOrd="10" destOrd="0" presId="urn:microsoft.com/office/officeart/2008/layout/AscendingPictureAccentProcess"/>
    <dgm:cxn modelId="{1AAB05EC-E431-4B28-BEDE-D0B2166D39A4}" type="presParOf" srcId="{7433DE6F-5EFB-492D-A97A-5C6BF34C1C7C}" destId="{6DDA3ECD-E91A-4902-BAAD-4A5DD1BE434B}" srcOrd="11" destOrd="0" presId="urn:microsoft.com/office/officeart/2008/layout/AscendingPictureAccentProcess"/>
    <dgm:cxn modelId="{A9CE0FC1-D6EC-49F0-8912-EABDAFA9B3F8}" type="presParOf" srcId="{7433DE6F-5EFB-492D-A97A-5C6BF34C1C7C}" destId="{C0B3EBDE-7031-4621-8FE0-52F28B82A64F}" srcOrd="12" destOrd="0" presId="urn:microsoft.com/office/officeart/2008/layout/AscendingPictureAccentProcess"/>
    <dgm:cxn modelId="{15ECC284-CC3D-4786-ACC1-2818AD371EB5}" type="presParOf" srcId="{7433DE6F-5EFB-492D-A97A-5C6BF34C1C7C}" destId="{AA9574BE-C99C-46D2-81CC-CAF7618D20F3}" srcOrd="13" destOrd="0" presId="urn:microsoft.com/office/officeart/2008/layout/AscendingPictureAccentProcess"/>
    <dgm:cxn modelId="{D2561AEB-F22C-4059-A0F3-8CF1CE67375D}" type="presParOf" srcId="{7433DE6F-5EFB-492D-A97A-5C6BF34C1C7C}" destId="{2F113911-8039-4BF1-9E46-62488428EE7A}" srcOrd="14" destOrd="0" presId="urn:microsoft.com/office/officeart/2008/layout/AscendingPictureAccentProcess"/>
    <dgm:cxn modelId="{0B6E7116-996C-40B6-B05E-CE3FA252DCE8}" type="presParOf" srcId="{2F113911-8039-4BF1-9E46-62488428EE7A}" destId="{F4ED4689-F4DA-4EE5-8BA6-AF5FC4807DCC}" srcOrd="0" destOrd="0" presId="urn:microsoft.com/office/officeart/2008/layout/AscendingPictureAccentProcess"/>
    <dgm:cxn modelId="{388AA444-0B33-4B85-A176-67BD81C665AE}" type="presParOf" srcId="{7433DE6F-5EFB-492D-A97A-5C6BF34C1C7C}" destId="{77D452D5-F88A-4631-831E-EC2627415EC0}" srcOrd="15" destOrd="0" presId="urn:microsoft.com/office/officeart/2008/layout/AscendingPictureAccentProcess"/>
    <dgm:cxn modelId="{DB36A690-09DC-450E-8F05-9000A818D252}" type="presParOf" srcId="{7433DE6F-5EFB-492D-A97A-5C6BF34C1C7C}" destId="{44A68DDB-9F59-4998-A54A-B305F33C966E}" srcOrd="16" destOrd="0" presId="urn:microsoft.com/office/officeart/2008/layout/AscendingPictureAccentProcess"/>
    <dgm:cxn modelId="{C1B6E5E2-4595-4D39-B70A-88775756CD1E}" type="presParOf" srcId="{44A68DDB-9F59-4998-A54A-B305F33C966E}" destId="{80528C37-F7F0-41D9-A7F8-4BD432642D6E}" srcOrd="0" destOrd="0" presId="urn:microsoft.com/office/officeart/2008/layout/AscendingPictureAccentProcess"/>
    <dgm:cxn modelId="{91E88EB9-D2BA-43AF-BFED-A40F5C14C5B4}" type="presParOf" srcId="{7433DE6F-5EFB-492D-A97A-5C6BF34C1C7C}" destId="{46AC5FBC-293B-48D1-9950-0A8399533500}" srcOrd="17" destOrd="0" presId="urn:microsoft.com/office/officeart/2008/layout/AscendingPictureAccentProcess"/>
    <dgm:cxn modelId="{69E7B51D-0E61-4303-B49A-1489B2C5B94A}" type="presParOf" srcId="{7433DE6F-5EFB-492D-A97A-5C6BF34C1C7C}" destId="{CD0FA415-9563-45EF-B81C-C96DB283FDFE}" srcOrd="18" destOrd="0" presId="urn:microsoft.com/office/officeart/2008/layout/AscendingPictureAccentProcess"/>
    <dgm:cxn modelId="{59913451-88B0-4749-A898-51A764EDE7EB}" type="presParOf" srcId="{CD0FA415-9563-45EF-B81C-C96DB283FDFE}" destId="{F9BD7829-C063-4F14-A0EA-237B34D4F5E4}" srcOrd="0" destOrd="0" presId="urn:microsoft.com/office/officeart/2008/layout/AscendingPictureAccentProcess"/>
    <dgm:cxn modelId="{7BBFB2D8-E93D-4E8C-BEEC-F59A07A3308D}" type="presParOf" srcId="{7433DE6F-5EFB-492D-A97A-5C6BF34C1C7C}" destId="{C13104F8-19DD-4B11-BAA6-83D7B1A09104}" srcOrd="19" destOrd="0" presId="urn:microsoft.com/office/officeart/2008/layout/AscendingPictureAccentProcess"/>
    <dgm:cxn modelId="{44849560-C807-424D-AAC7-F586A2C5FBAC}" type="presParOf" srcId="{7433DE6F-5EFB-492D-A97A-5C6BF34C1C7C}" destId="{5123E752-061F-45E8-B1C6-AA02FAACD9DA}" srcOrd="20" destOrd="0" presId="urn:microsoft.com/office/officeart/2008/layout/AscendingPictureAccentProcess"/>
    <dgm:cxn modelId="{47D68BDC-70DF-484F-9DB7-275713955FC7}" type="presParOf" srcId="{5123E752-061F-45E8-B1C6-AA02FAACD9DA}" destId="{DE9B3687-9983-4285-8A2C-31ECADA6B91C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91346-CD5E-4532-AB7E-8BAD6A14B71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D31749-585A-4A7A-9F0C-4611995E174E}">
      <dgm:prSet phldrT="[文本]"/>
      <dgm:spPr/>
      <dgm:t>
        <a:bodyPr/>
        <a:lstStyle/>
        <a:p>
          <a:r>
            <a:rPr lang="en-US" altLang="zh-CN" dirty="0"/>
            <a:t>1. </a:t>
          </a:r>
          <a:r>
            <a:rPr lang="zh-CN" altLang="en-US" dirty="0"/>
            <a:t>变量</a:t>
          </a:r>
          <a:r>
            <a:rPr lang="en-US" altLang="zh-CN" dirty="0"/>
            <a:t>/</a:t>
          </a:r>
          <a:r>
            <a:rPr lang="zh-CN" altLang="en-US" dirty="0"/>
            <a:t>常量</a:t>
          </a:r>
        </a:p>
      </dgm:t>
    </dgm:pt>
    <dgm:pt modelId="{ED71C4A9-49EE-472A-A415-9C6D20AAAD27}" type="parTrans" cxnId="{F9FB4FC4-5C5F-4005-83EA-FC0A5CB9AD5C}">
      <dgm:prSet/>
      <dgm:spPr/>
      <dgm:t>
        <a:bodyPr/>
        <a:lstStyle/>
        <a:p>
          <a:endParaRPr lang="zh-CN" altLang="en-US"/>
        </a:p>
      </dgm:t>
    </dgm:pt>
    <dgm:pt modelId="{B345F76F-0468-42F9-BCB7-DBFD566503A7}" type="sibTrans" cxnId="{F9FB4FC4-5C5F-4005-83EA-FC0A5CB9AD5C}">
      <dgm:prSet/>
      <dgm:spPr/>
      <dgm:t>
        <a:bodyPr/>
        <a:lstStyle/>
        <a:p>
          <a:endParaRPr lang="zh-CN" altLang="en-US"/>
        </a:p>
      </dgm:t>
    </dgm:pt>
    <dgm:pt modelId="{AB04548F-C988-4A29-AE12-858F271BC5EB}">
      <dgm:prSet phldrT="[文本]"/>
      <dgm:spPr/>
      <dgm:t>
        <a:bodyPr/>
        <a:lstStyle/>
        <a:p>
          <a:r>
            <a:rPr lang="en-US" altLang="zh-CN" dirty="0"/>
            <a:t>2. </a:t>
          </a:r>
          <a:r>
            <a:rPr lang="zh-CN" altLang="en-US" dirty="0"/>
            <a:t>数学运算</a:t>
          </a:r>
        </a:p>
      </dgm:t>
    </dgm:pt>
    <dgm:pt modelId="{D63995B3-781A-4513-A519-8BA0BF2ED840}" type="parTrans" cxnId="{55F04CFA-4808-4CFE-BF86-3FFC2B497F18}">
      <dgm:prSet/>
      <dgm:spPr/>
      <dgm:t>
        <a:bodyPr/>
        <a:lstStyle/>
        <a:p>
          <a:endParaRPr lang="zh-CN" altLang="en-US"/>
        </a:p>
      </dgm:t>
    </dgm:pt>
    <dgm:pt modelId="{680D4406-ED0F-4C72-89CD-D603105AB822}" type="sibTrans" cxnId="{55F04CFA-4808-4CFE-BF86-3FFC2B497F18}">
      <dgm:prSet/>
      <dgm:spPr/>
      <dgm:t>
        <a:bodyPr/>
        <a:lstStyle/>
        <a:p>
          <a:endParaRPr lang="zh-CN" altLang="en-US"/>
        </a:p>
      </dgm:t>
    </dgm:pt>
    <dgm:pt modelId="{C206E1A7-E24F-44CC-A14F-18F5A047E2F1}">
      <dgm:prSet phldrT="[文本]"/>
      <dgm:spPr/>
      <dgm:t>
        <a:bodyPr/>
        <a:lstStyle/>
        <a:p>
          <a:r>
            <a:rPr lang="en-US" altLang="zh-CN" dirty="0"/>
            <a:t>3. </a:t>
          </a:r>
          <a:r>
            <a:rPr lang="zh-CN" altLang="en-US" dirty="0"/>
            <a:t>逻辑运算</a:t>
          </a:r>
        </a:p>
      </dgm:t>
    </dgm:pt>
    <dgm:pt modelId="{261D7C7B-E4F9-4C01-8D15-CC4C33EA0E37}" type="parTrans" cxnId="{8B1F191F-175F-4AF9-BB04-5782EA205025}">
      <dgm:prSet/>
      <dgm:spPr/>
      <dgm:t>
        <a:bodyPr/>
        <a:lstStyle/>
        <a:p>
          <a:endParaRPr lang="zh-CN" altLang="en-US"/>
        </a:p>
      </dgm:t>
    </dgm:pt>
    <dgm:pt modelId="{A01BA926-D41A-43D5-9B9A-8395F6E7F8A7}" type="sibTrans" cxnId="{8B1F191F-175F-4AF9-BB04-5782EA205025}">
      <dgm:prSet/>
      <dgm:spPr/>
      <dgm:t>
        <a:bodyPr/>
        <a:lstStyle/>
        <a:p>
          <a:endParaRPr lang="zh-CN" altLang="en-US"/>
        </a:p>
      </dgm:t>
    </dgm:pt>
    <dgm:pt modelId="{D8ED4605-911F-4408-B4B7-77CDB9253999}">
      <dgm:prSet phldrT="[文本]"/>
      <dgm:spPr/>
      <dgm:t>
        <a:bodyPr/>
        <a:lstStyle/>
        <a:p>
          <a:r>
            <a:rPr lang="en-US" altLang="zh-CN" dirty="0"/>
            <a:t>4. </a:t>
          </a:r>
          <a:r>
            <a:rPr lang="zh-CN" altLang="en-US" dirty="0"/>
            <a:t>赋值语句</a:t>
          </a:r>
        </a:p>
      </dgm:t>
    </dgm:pt>
    <dgm:pt modelId="{C23162DC-CC36-470B-98D0-F988BC12A853}" type="parTrans" cxnId="{00F1F1F6-65D3-4AD6-934A-4F1719C41335}">
      <dgm:prSet/>
      <dgm:spPr/>
      <dgm:t>
        <a:bodyPr/>
        <a:lstStyle/>
        <a:p>
          <a:endParaRPr lang="zh-CN" altLang="en-US"/>
        </a:p>
      </dgm:t>
    </dgm:pt>
    <dgm:pt modelId="{3A1F5306-E102-4FAB-8C2F-63513490F3A5}" type="sibTrans" cxnId="{00F1F1F6-65D3-4AD6-934A-4F1719C41335}">
      <dgm:prSet/>
      <dgm:spPr/>
      <dgm:t>
        <a:bodyPr/>
        <a:lstStyle/>
        <a:p>
          <a:endParaRPr lang="zh-CN" altLang="en-US"/>
        </a:p>
      </dgm:t>
    </dgm:pt>
    <dgm:pt modelId="{38765A49-DC82-44D1-BEA7-375ECA9E745F}">
      <dgm:prSet phldrT="[文本]"/>
      <dgm:spPr/>
      <dgm:t>
        <a:bodyPr/>
        <a:lstStyle/>
        <a:p>
          <a:r>
            <a:rPr lang="en-US" altLang="zh-CN" dirty="0"/>
            <a:t>5. </a:t>
          </a:r>
          <a:r>
            <a:rPr lang="zh-CN" altLang="en-US" dirty="0"/>
            <a:t>分支语句</a:t>
          </a:r>
        </a:p>
      </dgm:t>
    </dgm:pt>
    <dgm:pt modelId="{5A17BA2B-2C3E-465E-8049-33BF37574E1E}" type="parTrans" cxnId="{0C80071D-65C9-46D3-BCD6-4F410835B2D5}">
      <dgm:prSet/>
      <dgm:spPr/>
      <dgm:t>
        <a:bodyPr/>
        <a:lstStyle/>
        <a:p>
          <a:endParaRPr lang="zh-CN" altLang="en-US"/>
        </a:p>
      </dgm:t>
    </dgm:pt>
    <dgm:pt modelId="{F8AC7D29-CABC-437F-89AF-3D6B5EF59435}" type="sibTrans" cxnId="{0C80071D-65C9-46D3-BCD6-4F410835B2D5}">
      <dgm:prSet/>
      <dgm:spPr/>
      <dgm:t>
        <a:bodyPr/>
        <a:lstStyle/>
        <a:p>
          <a:endParaRPr lang="zh-CN" altLang="en-US"/>
        </a:p>
      </dgm:t>
    </dgm:pt>
    <dgm:pt modelId="{ACA34B69-F986-433D-95E9-8D3F65176AD5}">
      <dgm:prSet phldrT="[文本]"/>
      <dgm:spPr/>
      <dgm:t>
        <a:bodyPr/>
        <a:lstStyle/>
        <a:p>
          <a:r>
            <a:rPr lang="en-US" altLang="zh-CN" dirty="0"/>
            <a:t>6. </a:t>
          </a:r>
          <a:r>
            <a:rPr lang="zh-CN" altLang="en-US" dirty="0"/>
            <a:t>循环语句</a:t>
          </a:r>
        </a:p>
      </dgm:t>
    </dgm:pt>
    <dgm:pt modelId="{BA6A89A8-FF6D-4496-9E2A-3975F4FE3C98}" type="parTrans" cxnId="{FDE49BAF-F7A0-407C-9CB7-8219312ED82C}">
      <dgm:prSet/>
      <dgm:spPr/>
      <dgm:t>
        <a:bodyPr/>
        <a:lstStyle/>
        <a:p>
          <a:endParaRPr lang="zh-CN" altLang="en-US"/>
        </a:p>
      </dgm:t>
    </dgm:pt>
    <dgm:pt modelId="{BBBC0E94-0BDE-4FD8-B2C7-A30DD4693DAE}" type="sibTrans" cxnId="{FDE49BAF-F7A0-407C-9CB7-8219312ED82C}">
      <dgm:prSet/>
      <dgm:spPr/>
      <dgm:t>
        <a:bodyPr/>
        <a:lstStyle/>
        <a:p>
          <a:endParaRPr lang="zh-CN" altLang="en-US"/>
        </a:p>
      </dgm:t>
    </dgm:pt>
    <dgm:pt modelId="{3E203BBE-C37F-41ED-9B25-894AE06D2FD0}">
      <dgm:prSet phldrT="[文本]"/>
      <dgm:spPr/>
      <dgm:t>
        <a:bodyPr/>
        <a:lstStyle/>
        <a:p>
          <a:r>
            <a:rPr lang="en-US" altLang="zh-CN" dirty="0"/>
            <a:t>7. </a:t>
          </a:r>
          <a:r>
            <a:rPr lang="zh-CN" altLang="en-US" dirty="0"/>
            <a:t>函数调用</a:t>
          </a:r>
        </a:p>
      </dgm:t>
    </dgm:pt>
    <dgm:pt modelId="{C58274A2-A493-43EA-9301-4B1EB90AD4BE}" type="parTrans" cxnId="{C39FEA1E-D098-4E43-A208-B7351DF438EA}">
      <dgm:prSet/>
      <dgm:spPr/>
      <dgm:t>
        <a:bodyPr/>
        <a:lstStyle/>
        <a:p>
          <a:endParaRPr lang="zh-CN" altLang="en-US"/>
        </a:p>
      </dgm:t>
    </dgm:pt>
    <dgm:pt modelId="{25F27859-E112-44EB-89EE-0B7803B3DFAE}" type="sibTrans" cxnId="{C39FEA1E-D098-4E43-A208-B7351DF438EA}">
      <dgm:prSet/>
      <dgm:spPr/>
      <dgm:t>
        <a:bodyPr/>
        <a:lstStyle/>
        <a:p>
          <a:endParaRPr lang="zh-CN" altLang="en-US"/>
        </a:p>
      </dgm:t>
    </dgm:pt>
    <dgm:pt modelId="{DAF2CCFD-FD20-4364-B7DE-6475193E47EA}" type="pres">
      <dgm:prSet presAssocID="{B6691346-CD5E-4532-AB7E-8BAD6A14B71A}" presName="cycle" presStyleCnt="0">
        <dgm:presLayoutVars>
          <dgm:dir/>
          <dgm:resizeHandles val="exact"/>
        </dgm:presLayoutVars>
      </dgm:prSet>
      <dgm:spPr/>
    </dgm:pt>
    <dgm:pt modelId="{808F1303-CBF3-491D-A69E-82137C90BA23}" type="pres">
      <dgm:prSet presAssocID="{60D31749-585A-4A7A-9F0C-4611995E174E}" presName="dummy" presStyleCnt="0"/>
      <dgm:spPr/>
    </dgm:pt>
    <dgm:pt modelId="{F816EB3A-5F1A-4916-87C0-3ECB206A8A51}" type="pres">
      <dgm:prSet presAssocID="{60D31749-585A-4A7A-9F0C-4611995E174E}" presName="node" presStyleLbl="revTx" presStyleIdx="0" presStyleCnt="7">
        <dgm:presLayoutVars>
          <dgm:bulletEnabled val="1"/>
        </dgm:presLayoutVars>
      </dgm:prSet>
      <dgm:spPr/>
    </dgm:pt>
    <dgm:pt modelId="{203B55B4-BA64-4A9C-834B-3C94E88CA136}" type="pres">
      <dgm:prSet presAssocID="{B345F76F-0468-42F9-BCB7-DBFD566503A7}" presName="sibTrans" presStyleLbl="node1" presStyleIdx="0" presStyleCnt="7"/>
      <dgm:spPr/>
    </dgm:pt>
    <dgm:pt modelId="{1AEFD656-9BDF-4AA3-A7FF-56E2F8DA452A}" type="pres">
      <dgm:prSet presAssocID="{AB04548F-C988-4A29-AE12-858F271BC5EB}" presName="dummy" presStyleCnt="0"/>
      <dgm:spPr/>
    </dgm:pt>
    <dgm:pt modelId="{99A6DCBE-140C-402B-A436-DCEE37683348}" type="pres">
      <dgm:prSet presAssocID="{AB04548F-C988-4A29-AE12-858F271BC5EB}" presName="node" presStyleLbl="revTx" presStyleIdx="1" presStyleCnt="7">
        <dgm:presLayoutVars>
          <dgm:bulletEnabled val="1"/>
        </dgm:presLayoutVars>
      </dgm:prSet>
      <dgm:spPr/>
    </dgm:pt>
    <dgm:pt modelId="{2C0345C3-A486-4C56-9AD0-B0A37BD47162}" type="pres">
      <dgm:prSet presAssocID="{680D4406-ED0F-4C72-89CD-D603105AB822}" presName="sibTrans" presStyleLbl="node1" presStyleIdx="1" presStyleCnt="7"/>
      <dgm:spPr/>
    </dgm:pt>
    <dgm:pt modelId="{436C1E55-1497-405B-837C-14E9EE872EA9}" type="pres">
      <dgm:prSet presAssocID="{C206E1A7-E24F-44CC-A14F-18F5A047E2F1}" presName="dummy" presStyleCnt="0"/>
      <dgm:spPr/>
    </dgm:pt>
    <dgm:pt modelId="{8C84E6A8-5C79-42F0-97DC-3B4DF559E4A8}" type="pres">
      <dgm:prSet presAssocID="{C206E1A7-E24F-44CC-A14F-18F5A047E2F1}" presName="node" presStyleLbl="revTx" presStyleIdx="2" presStyleCnt="7">
        <dgm:presLayoutVars>
          <dgm:bulletEnabled val="1"/>
        </dgm:presLayoutVars>
      </dgm:prSet>
      <dgm:spPr/>
    </dgm:pt>
    <dgm:pt modelId="{63B6E9A9-6A5D-444C-AE43-A8BFEEB330AD}" type="pres">
      <dgm:prSet presAssocID="{A01BA926-D41A-43D5-9B9A-8395F6E7F8A7}" presName="sibTrans" presStyleLbl="node1" presStyleIdx="2" presStyleCnt="7"/>
      <dgm:spPr/>
    </dgm:pt>
    <dgm:pt modelId="{505A3FEF-BCE4-4A46-9C89-0712584CB6DD}" type="pres">
      <dgm:prSet presAssocID="{D8ED4605-911F-4408-B4B7-77CDB9253999}" presName="dummy" presStyleCnt="0"/>
      <dgm:spPr/>
    </dgm:pt>
    <dgm:pt modelId="{DCE53C0F-A286-46F7-8698-8BFE22ADCAD7}" type="pres">
      <dgm:prSet presAssocID="{D8ED4605-911F-4408-B4B7-77CDB9253999}" presName="node" presStyleLbl="revTx" presStyleIdx="3" presStyleCnt="7">
        <dgm:presLayoutVars>
          <dgm:bulletEnabled val="1"/>
        </dgm:presLayoutVars>
      </dgm:prSet>
      <dgm:spPr/>
    </dgm:pt>
    <dgm:pt modelId="{4C8EAC4E-CDCF-4F5F-91EE-BE08B6BB784F}" type="pres">
      <dgm:prSet presAssocID="{3A1F5306-E102-4FAB-8C2F-63513490F3A5}" presName="sibTrans" presStyleLbl="node1" presStyleIdx="3" presStyleCnt="7"/>
      <dgm:spPr/>
    </dgm:pt>
    <dgm:pt modelId="{AA6A0E7E-4D2D-4E19-AC38-B38370479839}" type="pres">
      <dgm:prSet presAssocID="{38765A49-DC82-44D1-BEA7-375ECA9E745F}" presName="dummy" presStyleCnt="0"/>
      <dgm:spPr/>
    </dgm:pt>
    <dgm:pt modelId="{834F3586-F358-4E35-B46C-A2DC2034912B}" type="pres">
      <dgm:prSet presAssocID="{38765A49-DC82-44D1-BEA7-375ECA9E745F}" presName="node" presStyleLbl="revTx" presStyleIdx="4" presStyleCnt="7">
        <dgm:presLayoutVars>
          <dgm:bulletEnabled val="1"/>
        </dgm:presLayoutVars>
      </dgm:prSet>
      <dgm:spPr/>
    </dgm:pt>
    <dgm:pt modelId="{BA5880BF-2929-435B-91EB-C50F1673026F}" type="pres">
      <dgm:prSet presAssocID="{F8AC7D29-CABC-437F-89AF-3D6B5EF59435}" presName="sibTrans" presStyleLbl="node1" presStyleIdx="4" presStyleCnt="7" custLinFactNeighborX="2192"/>
      <dgm:spPr/>
    </dgm:pt>
    <dgm:pt modelId="{041227D7-F901-4C4F-9B04-BF720227C599}" type="pres">
      <dgm:prSet presAssocID="{ACA34B69-F986-433D-95E9-8D3F65176AD5}" presName="dummy" presStyleCnt="0"/>
      <dgm:spPr/>
    </dgm:pt>
    <dgm:pt modelId="{AE005A9E-1CB1-4189-AE9F-8FF4979DE882}" type="pres">
      <dgm:prSet presAssocID="{ACA34B69-F986-433D-95E9-8D3F65176AD5}" presName="node" presStyleLbl="revTx" presStyleIdx="5" presStyleCnt="7">
        <dgm:presLayoutVars>
          <dgm:bulletEnabled val="1"/>
        </dgm:presLayoutVars>
      </dgm:prSet>
      <dgm:spPr/>
    </dgm:pt>
    <dgm:pt modelId="{56539797-BD6C-4566-BD3C-F9253EF78B20}" type="pres">
      <dgm:prSet presAssocID="{BBBC0E94-0BDE-4FD8-B2C7-A30DD4693DAE}" presName="sibTrans" presStyleLbl="node1" presStyleIdx="5" presStyleCnt="7"/>
      <dgm:spPr/>
    </dgm:pt>
    <dgm:pt modelId="{592398A3-BB6F-45EE-BEDE-BC2F0C32BB5D}" type="pres">
      <dgm:prSet presAssocID="{3E203BBE-C37F-41ED-9B25-894AE06D2FD0}" presName="dummy" presStyleCnt="0"/>
      <dgm:spPr/>
    </dgm:pt>
    <dgm:pt modelId="{DBD1756F-8BA4-4DC5-B7F0-240C7DBE196C}" type="pres">
      <dgm:prSet presAssocID="{3E203BBE-C37F-41ED-9B25-894AE06D2FD0}" presName="node" presStyleLbl="revTx" presStyleIdx="6" presStyleCnt="7">
        <dgm:presLayoutVars>
          <dgm:bulletEnabled val="1"/>
        </dgm:presLayoutVars>
      </dgm:prSet>
      <dgm:spPr/>
    </dgm:pt>
    <dgm:pt modelId="{53BB9B62-D622-4149-B7FA-01CDFE4873F9}" type="pres">
      <dgm:prSet presAssocID="{25F27859-E112-44EB-89EE-0B7803B3DFAE}" presName="sibTrans" presStyleLbl="node1" presStyleIdx="6" presStyleCnt="7"/>
      <dgm:spPr/>
    </dgm:pt>
  </dgm:ptLst>
  <dgm:cxnLst>
    <dgm:cxn modelId="{F3462308-0747-417C-A47D-E427AC09F1F9}" type="presOf" srcId="{3A1F5306-E102-4FAB-8C2F-63513490F3A5}" destId="{4C8EAC4E-CDCF-4F5F-91EE-BE08B6BB784F}" srcOrd="0" destOrd="0" presId="urn:microsoft.com/office/officeart/2005/8/layout/cycle1"/>
    <dgm:cxn modelId="{A67D2B0F-E1DC-4CE8-9878-5AC65CC692F1}" type="presOf" srcId="{ACA34B69-F986-433D-95E9-8D3F65176AD5}" destId="{AE005A9E-1CB1-4189-AE9F-8FF4979DE882}" srcOrd="0" destOrd="0" presId="urn:microsoft.com/office/officeart/2005/8/layout/cycle1"/>
    <dgm:cxn modelId="{1C529D13-C3A3-4288-9691-BEE381642D09}" type="presOf" srcId="{AB04548F-C988-4A29-AE12-858F271BC5EB}" destId="{99A6DCBE-140C-402B-A436-DCEE37683348}" srcOrd="0" destOrd="0" presId="urn:microsoft.com/office/officeart/2005/8/layout/cycle1"/>
    <dgm:cxn modelId="{0C80071D-65C9-46D3-BCD6-4F410835B2D5}" srcId="{B6691346-CD5E-4532-AB7E-8BAD6A14B71A}" destId="{38765A49-DC82-44D1-BEA7-375ECA9E745F}" srcOrd="4" destOrd="0" parTransId="{5A17BA2B-2C3E-465E-8049-33BF37574E1E}" sibTransId="{F8AC7D29-CABC-437F-89AF-3D6B5EF59435}"/>
    <dgm:cxn modelId="{C39FEA1E-D098-4E43-A208-B7351DF438EA}" srcId="{B6691346-CD5E-4532-AB7E-8BAD6A14B71A}" destId="{3E203BBE-C37F-41ED-9B25-894AE06D2FD0}" srcOrd="6" destOrd="0" parTransId="{C58274A2-A493-43EA-9301-4B1EB90AD4BE}" sibTransId="{25F27859-E112-44EB-89EE-0B7803B3DFAE}"/>
    <dgm:cxn modelId="{8B1F191F-175F-4AF9-BB04-5782EA205025}" srcId="{B6691346-CD5E-4532-AB7E-8BAD6A14B71A}" destId="{C206E1A7-E24F-44CC-A14F-18F5A047E2F1}" srcOrd="2" destOrd="0" parTransId="{261D7C7B-E4F9-4C01-8D15-CC4C33EA0E37}" sibTransId="{A01BA926-D41A-43D5-9B9A-8395F6E7F8A7}"/>
    <dgm:cxn modelId="{FA97CC21-AB0E-4AAC-A588-721CB31D7E41}" type="presOf" srcId="{C206E1A7-E24F-44CC-A14F-18F5A047E2F1}" destId="{8C84E6A8-5C79-42F0-97DC-3B4DF559E4A8}" srcOrd="0" destOrd="0" presId="urn:microsoft.com/office/officeart/2005/8/layout/cycle1"/>
    <dgm:cxn modelId="{C0260530-4D54-43D6-9742-667CB039F71F}" type="presOf" srcId="{38765A49-DC82-44D1-BEA7-375ECA9E745F}" destId="{834F3586-F358-4E35-B46C-A2DC2034912B}" srcOrd="0" destOrd="0" presId="urn:microsoft.com/office/officeart/2005/8/layout/cycle1"/>
    <dgm:cxn modelId="{97418544-44A4-4218-9B30-2EAE9EAF47C4}" type="presOf" srcId="{BBBC0E94-0BDE-4FD8-B2C7-A30DD4693DAE}" destId="{56539797-BD6C-4566-BD3C-F9253EF78B20}" srcOrd="0" destOrd="0" presId="urn:microsoft.com/office/officeart/2005/8/layout/cycle1"/>
    <dgm:cxn modelId="{A87B1C6C-4C0E-48CD-8878-3F6E5585506D}" type="presOf" srcId="{F8AC7D29-CABC-437F-89AF-3D6B5EF59435}" destId="{BA5880BF-2929-435B-91EB-C50F1673026F}" srcOrd="0" destOrd="0" presId="urn:microsoft.com/office/officeart/2005/8/layout/cycle1"/>
    <dgm:cxn modelId="{0AAEC989-C1BC-4DFA-8FD2-CAD7D98549E5}" type="presOf" srcId="{B6691346-CD5E-4532-AB7E-8BAD6A14B71A}" destId="{DAF2CCFD-FD20-4364-B7DE-6475193E47EA}" srcOrd="0" destOrd="0" presId="urn:microsoft.com/office/officeart/2005/8/layout/cycle1"/>
    <dgm:cxn modelId="{8863F19C-DEF8-4AB5-8F17-0438A105EA0D}" type="presOf" srcId="{D8ED4605-911F-4408-B4B7-77CDB9253999}" destId="{DCE53C0F-A286-46F7-8698-8BFE22ADCAD7}" srcOrd="0" destOrd="0" presId="urn:microsoft.com/office/officeart/2005/8/layout/cycle1"/>
    <dgm:cxn modelId="{7274E4A0-6FDE-456B-A70E-9A7725E9D38F}" type="presOf" srcId="{60D31749-585A-4A7A-9F0C-4611995E174E}" destId="{F816EB3A-5F1A-4916-87C0-3ECB206A8A51}" srcOrd="0" destOrd="0" presId="urn:microsoft.com/office/officeart/2005/8/layout/cycle1"/>
    <dgm:cxn modelId="{FDE49BAF-F7A0-407C-9CB7-8219312ED82C}" srcId="{B6691346-CD5E-4532-AB7E-8BAD6A14B71A}" destId="{ACA34B69-F986-433D-95E9-8D3F65176AD5}" srcOrd="5" destOrd="0" parTransId="{BA6A89A8-FF6D-4496-9E2A-3975F4FE3C98}" sibTransId="{BBBC0E94-0BDE-4FD8-B2C7-A30DD4693DAE}"/>
    <dgm:cxn modelId="{BA9791BF-278E-482F-A8F3-A772F45B16CA}" type="presOf" srcId="{25F27859-E112-44EB-89EE-0B7803B3DFAE}" destId="{53BB9B62-D622-4149-B7FA-01CDFE4873F9}" srcOrd="0" destOrd="0" presId="urn:microsoft.com/office/officeart/2005/8/layout/cycle1"/>
    <dgm:cxn modelId="{F9FB4FC4-5C5F-4005-83EA-FC0A5CB9AD5C}" srcId="{B6691346-CD5E-4532-AB7E-8BAD6A14B71A}" destId="{60D31749-585A-4A7A-9F0C-4611995E174E}" srcOrd="0" destOrd="0" parTransId="{ED71C4A9-49EE-472A-A415-9C6D20AAAD27}" sibTransId="{B345F76F-0468-42F9-BCB7-DBFD566503A7}"/>
    <dgm:cxn modelId="{8987BED0-ED27-4118-8C85-1660698D3DE9}" type="presOf" srcId="{680D4406-ED0F-4C72-89CD-D603105AB822}" destId="{2C0345C3-A486-4C56-9AD0-B0A37BD47162}" srcOrd="0" destOrd="0" presId="urn:microsoft.com/office/officeart/2005/8/layout/cycle1"/>
    <dgm:cxn modelId="{299633D8-8A43-4B60-8D93-60D912B69E5F}" type="presOf" srcId="{A01BA926-D41A-43D5-9B9A-8395F6E7F8A7}" destId="{63B6E9A9-6A5D-444C-AE43-A8BFEEB330AD}" srcOrd="0" destOrd="0" presId="urn:microsoft.com/office/officeart/2005/8/layout/cycle1"/>
    <dgm:cxn modelId="{F80501E0-07EC-4AB3-9D07-33F0090189F8}" type="presOf" srcId="{B345F76F-0468-42F9-BCB7-DBFD566503A7}" destId="{203B55B4-BA64-4A9C-834B-3C94E88CA136}" srcOrd="0" destOrd="0" presId="urn:microsoft.com/office/officeart/2005/8/layout/cycle1"/>
    <dgm:cxn modelId="{664805F2-12E9-4B03-9E78-6CD3929D5AF1}" type="presOf" srcId="{3E203BBE-C37F-41ED-9B25-894AE06D2FD0}" destId="{DBD1756F-8BA4-4DC5-B7F0-240C7DBE196C}" srcOrd="0" destOrd="0" presId="urn:microsoft.com/office/officeart/2005/8/layout/cycle1"/>
    <dgm:cxn modelId="{00F1F1F6-65D3-4AD6-934A-4F1719C41335}" srcId="{B6691346-CD5E-4532-AB7E-8BAD6A14B71A}" destId="{D8ED4605-911F-4408-B4B7-77CDB9253999}" srcOrd="3" destOrd="0" parTransId="{C23162DC-CC36-470B-98D0-F988BC12A853}" sibTransId="{3A1F5306-E102-4FAB-8C2F-63513490F3A5}"/>
    <dgm:cxn modelId="{55F04CFA-4808-4CFE-BF86-3FFC2B497F18}" srcId="{B6691346-CD5E-4532-AB7E-8BAD6A14B71A}" destId="{AB04548F-C988-4A29-AE12-858F271BC5EB}" srcOrd="1" destOrd="0" parTransId="{D63995B3-781A-4513-A519-8BA0BF2ED840}" sibTransId="{680D4406-ED0F-4C72-89CD-D603105AB822}"/>
    <dgm:cxn modelId="{4350C85A-BC54-462F-A455-03C933CF4695}" type="presParOf" srcId="{DAF2CCFD-FD20-4364-B7DE-6475193E47EA}" destId="{808F1303-CBF3-491D-A69E-82137C90BA23}" srcOrd="0" destOrd="0" presId="urn:microsoft.com/office/officeart/2005/8/layout/cycle1"/>
    <dgm:cxn modelId="{71CF4EE5-7C1A-4688-B02A-9A53F7B5A450}" type="presParOf" srcId="{DAF2CCFD-FD20-4364-B7DE-6475193E47EA}" destId="{F816EB3A-5F1A-4916-87C0-3ECB206A8A51}" srcOrd="1" destOrd="0" presId="urn:microsoft.com/office/officeart/2005/8/layout/cycle1"/>
    <dgm:cxn modelId="{2E8A209A-E19B-4A93-A3F8-42B2B050472E}" type="presParOf" srcId="{DAF2CCFD-FD20-4364-B7DE-6475193E47EA}" destId="{203B55B4-BA64-4A9C-834B-3C94E88CA136}" srcOrd="2" destOrd="0" presId="urn:microsoft.com/office/officeart/2005/8/layout/cycle1"/>
    <dgm:cxn modelId="{19897B96-0C0F-4FEF-A2AC-8E6ECA2AD383}" type="presParOf" srcId="{DAF2CCFD-FD20-4364-B7DE-6475193E47EA}" destId="{1AEFD656-9BDF-4AA3-A7FF-56E2F8DA452A}" srcOrd="3" destOrd="0" presId="urn:microsoft.com/office/officeart/2005/8/layout/cycle1"/>
    <dgm:cxn modelId="{3D38AA22-A81E-4E2E-9E42-2FC3DC8F07CD}" type="presParOf" srcId="{DAF2CCFD-FD20-4364-B7DE-6475193E47EA}" destId="{99A6DCBE-140C-402B-A436-DCEE37683348}" srcOrd="4" destOrd="0" presId="urn:microsoft.com/office/officeart/2005/8/layout/cycle1"/>
    <dgm:cxn modelId="{38912B7A-D07D-4A37-887A-6820BD4266F7}" type="presParOf" srcId="{DAF2CCFD-FD20-4364-B7DE-6475193E47EA}" destId="{2C0345C3-A486-4C56-9AD0-B0A37BD47162}" srcOrd="5" destOrd="0" presId="urn:microsoft.com/office/officeart/2005/8/layout/cycle1"/>
    <dgm:cxn modelId="{26B49BDB-C3A8-4ED0-9505-11A247B83372}" type="presParOf" srcId="{DAF2CCFD-FD20-4364-B7DE-6475193E47EA}" destId="{436C1E55-1497-405B-837C-14E9EE872EA9}" srcOrd="6" destOrd="0" presId="urn:microsoft.com/office/officeart/2005/8/layout/cycle1"/>
    <dgm:cxn modelId="{50B4E848-8F46-46B7-A56A-3FADE77B0666}" type="presParOf" srcId="{DAF2CCFD-FD20-4364-B7DE-6475193E47EA}" destId="{8C84E6A8-5C79-42F0-97DC-3B4DF559E4A8}" srcOrd="7" destOrd="0" presId="urn:microsoft.com/office/officeart/2005/8/layout/cycle1"/>
    <dgm:cxn modelId="{87F7BF18-4F69-4BB6-8006-E0D8DAB1488C}" type="presParOf" srcId="{DAF2CCFD-FD20-4364-B7DE-6475193E47EA}" destId="{63B6E9A9-6A5D-444C-AE43-A8BFEEB330AD}" srcOrd="8" destOrd="0" presId="urn:microsoft.com/office/officeart/2005/8/layout/cycle1"/>
    <dgm:cxn modelId="{82A9DBD1-4CEC-45D7-8051-884934404286}" type="presParOf" srcId="{DAF2CCFD-FD20-4364-B7DE-6475193E47EA}" destId="{505A3FEF-BCE4-4A46-9C89-0712584CB6DD}" srcOrd="9" destOrd="0" presId="urn:microsoft.com/office/officeart/2005/8/layout/cycle1"/>
    <dgm:cxn modelId="{309F67DE-282B-4126-9A7E-33364DE78B0A}" type="presParOf" srcId="{DAF2CCFD-FD20-4364-B7DE-6475193E47EA}" destId="{DCE53C0F-A286-46F7-8698-8BFE22ADCAD7}" srcOrd="10" destOrd="0" presId="urn:microsoft.com/office/officeart/2005/8/layout/cycle1"/>
    <dgm:cxn modelId="{29644955-4307-4A4F-BC20-D86A71B4E269}" type="presParOf" srcId="{DAF2CCFD-FD20-4364-B7DE-6475193E47EA}" destId="{4C8EAC4E-CDCF-4F5F-91EE-BE08B6BB784F}" srcOrd="11" destOrd="0" presId="urn:microsoft.com/office/officeart/2005/8/layout/cycle1"/>
    <dgm:cxn modelId="{823F88F5-46FE-4989-840B-370B20511030}" type="presParOf" srcId="{DAF2CCFD-FD20-4364-B7DE-6475193E47EA}" destId="{AA6A0E7E-4D2D-4E19-AC38-B38370479839}" srcOrd="12" destOrd="0" presId="urn:microsoft.com/office/officeart/2005/8/layout/cycle1"/>
    <dgm:cxn modelId="{C038D3DB-E4B7-473F-8C95-374B0A708CAC}" type="presParOf" srcId="{DAF2CCFD-FD20-4364-B7DE-6475193E47EA}" destId="{834F3586-F358-4E35-B46C-A2DC2034912B}" srcOrd="13" destOrd="0" presId="urn:microsoft.com/office/officeart/2005/8/layout/cycle1"/>
    <dgm:cxn modelId="{7865C9F0-C927-42E6-8AE7-ED1084D8452B}" type="presParOf" srcId="{DAF2CCFD-FD20-4364-B7DE-6475193E47EA}" destId="{BA5880BF-2929-435B-91EB-C50F1673026F}" srcOrd="14" destOrd="0" presId="urn:microsoft.com/office/officeart/2005/8/layout/cycle1"/>
    <dgm:cxn modelId="{0D618FE3-3A93-4A0A-8D44-5CE1A7241C5E}" type="presParOf" srcId="{DAF2CCFD-FD20-4364-B7DE-6475193E47EA}" destId="{041227D7-F901-4C4F-9B04-BF720227C599}" srcOrd="15" destOrd="0" presId="urn:microsoft.com/office/officeart/2005/8/layout/cycle1"/>
    <dgm:cxn modelId="{C3B2C574-C0F1-49E0-A6E9-4FCE8E06063C}" type="presParOf" srcId="{DAF2CCFD-FD20-4364-B7DE-6475193E47EA}" destId="{AE005A9E-1CB1-4189-AE9F-8FF4979DE882}" srcOrd="16" destOrd="0" presId="urn:microsoft.com/office/officeart/2005/8/layout/cycle1"/>
    <dgm:cxn modelId="{8E5267A2-01D1-425B-9349-626A71813EF2}" type="presParOf" srcId="{DAF2CCFD-FD20-4364-B7DE-6475193E47EA}" destId="{56539797-BD6C-4566-BD3C-F9253EF78B20}" srcOrd="17" destOrd="0" presId="urn:microsoft.com/office/officeart/2005/8/layout/cycle1"/>
    <dgm:cxn modelId="{DA6A721E-5525-4FED-B241-BC54B78F2F17}" type="presParOf" srcId="{DAF2CCFD-FD20-4364-B7DE-6475193E47EA}" destId="{592398A3-BB6F-45EE-BEDE-BC2F0C32BB5D}" srcOrd="18" destOrd="0" presId="urn:microsoft.com/office/officeart/2005/8/layout/cycle1"/>
    <dgm:cxn modelId="{0CC5F3EB-A517-483F-B42C-A5968981DD0F}" type="presParOf" srcId="{DAF2CCFD-FD20-4364-B7DE-6475193E47EA}" destId="{DBD1756F-8BA4-4DC5-B7F0-240C7DBE196C}" srcOrd="19" destOrd="0" presId="urn:microsoft.com/office/officeart/2005/8/layout/cycle1"/>
    <dgm:cxn modelId="{9055C6A6-1F31-44DF-8041-27D38C579718}" type="presParOf" srcId="{DAF2CCFD-FD20-4364-B7DE-6475193E47EA}" destId="{53BB9B62-D622-4149-B7FA-01CDFE4873F9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DA8C4C-5A43-BB46-839F-7FE5689B2FEC}" type="doc">
      <dgm:prSet loTypeId="urn:microsoft.com/office/officeart/2005/8/layout/hProcess10#2" loCatId="" qsTypeId="urn:microsoft.com/office/officeart/2005/8/quickstyle/simple2#2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4C60B6E2-DB8F-9C40-A8C5-3BF8CCD3659C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9A808FF8-5430-5C4F-910E-30963F7DE915}" type="parTrans" cxnId="{EF9A5040-E6CF-E540-9F47-24ED3CF0AF48}">
      <dgm:prSet/>
      <dgm:spPr/>
      <dgm:t>
        <a:bodyPr/>
        <a:lstStyle/>
        <a:p>
          <a:endParaRPr lang="zh-CN" altLang="en-US"/>
        </a:p>
      </dgm:t>
    </dgm:pt>
    <dgm:pt modelId="{BFFF15EB-7321-D04D-9F44-93BF1A6CB704}" type="sibTrans" cxnId="{EF9A5040-E6CF-E540-9F47-24ED3CF0AF48}">
      <dgm:prSet/>
      <dgm:spPr/>
      <dgm:t>
        <a:bodyPr/>
        <a:lstStyle/>
        <a:p>
          <a:endParaRPr lang="zh-CN" altLang="en-US"/>
        </a:p>
      </dgm:t>
    </dgm:pt>
    <dgm:pt modelId="{88401507-4BC4-9C4C-A8E6-FEFB206945C6}">
      <dgm:prSet phldrT="[文本]"/>
      <dgm:spPr/>
      <dgm:t>
        <a:bodyPr/>
        <a:lstStyle/>
        <a:p>
          <a:r>
            <a:rPr lang="zh-CN" altLang="en-US" dirty="0"/>
            <a:t>功能</a:t>
          </a:r>
        </a:p>
      </dgm:t>
    </dgm:pt>
    <dgm:pt modelId="{227EE578-C846-0149-9D04-6FC3382687F5}" type="parTrans" cxnId="{2BD45D81-C5A3-A24E-ACBE-D8AA3FC9C708}">
      <dgm:prSet/>
      <dgm:spPr/>
      <dgm:t>
        <a:bodyPr/>
        <a:lstStyle/>
        <a:p>
          <a:endParaRPr lang="zh-CN" altLang="en-US"/>
        </a:p>
      </dgm:t>
    </dgm:pt>
    <dgm:pt modelId="{E7F5E836-F315-9F4A-9DD8-E55D344407AC}" type="sibTrans" cxnId="{2BD45D81-C5A3-A24E-ACBE-D8AA3FC9C708}">
      <dgm:prSet/>
      <dgm:spPr/>
      <dgm:t>
        <a:bodyPr/>
        <a:lstStyle/>
        <a:p>
          <a:endParaRPr lang="zh-CN" altLang="en-US"/>
        </a:p>
      </dgm:t>
    </dgm:pt>
    <dgm:pt modelId="{50EE6892-BFB1-AB47-97AE-0F392CC2F6A6}">
      <dgm:prSet phldrT="[文本]"/>
      <dgm:spPr/>
      <dgm:t>
        <a:bodyPr/>
        <a:lstStyle/>
        <a:p>
          <a:r>
            <a:rPr lang="zh-CN" altLang="en-US" dirty="0"/>
            <a:t>评估</a:t>
          </a:r>
        </a:p>
      </dgm:t>
    </dgm:pt>
    <dgm:pt modelId="{44CD609E-0C3B-E942-9EAB-DEFEA467FDDC}" type="parTrans" cxnId="{4AF33CB5-8742-5943-8332-0F61D950BD98}">
      <dgm:prSet/>
      <dgm:spPr/>
      <dgm:t>
        <a:bodyPr/>
        <a:lstStyle/>
        <a:p>
          <a:endParaRPr lang="zh-CN" altLang="en-US"/>
        </a:p>
      </dgm:t>
    </dgm:pt>
    <dgm:pt modelId="{E9921784-6457-3A49-80FB-64A0EE9FE44E}" type="sibTrans" cxnId="{4AF33CB5-8742-5943-8332-0F61D950BD98}">
      <dgm:prSet/>
      <dgm:spPr/>
      <dgm:t>
        <a:bodyPr/>
        <a:lstStyle/>
        <a:p>
          <a:endParaRPr lang="zh-CN" altLang="en-US"/>
        </a:p>
      </dgm:t>
    </dgm:pt>
    <dgm:pt modelId="{142E3BD4-1F6E-194F-94E5-487A3B15C7B9}">
      <dgm:prSet phldrT="[文本]"/>
      <dgm:spPr/>
      <dgm:t>
        <a:bodyPr/>
        <a:lstStyle/>
        <a:p>
          <a:r>
            <a:rPr lang="zh-CN" altLang="en-US" dirty="0"/>
            <a:t>系统架构</a:t>
          </a:r>
        </a:p>
      </dgm:t>
    </dgm:pt>
    <dgm:pt modelId="{19154260-1C11-5D47-A966-404FF63DBFE9}" type="parTrans" cxnId="{8AD09349-E6D8-5E4A-8320-3FA9AB5C8B31}">
      <dgm:prSet/>
      <dgm:spPr/>
      <dgm:t>
        <a:bodyPr/>
        <a:lstStyle/>
        <a:p>
          <a:endParaRPr lang="zh-CN" altLang="en-US"/>
        </a:p>
      </dgm:t>
    </dgm:pt>
    <dgm:pt modelId="{1F88A50E-4C78-544E-ADD3-53272FE3F463}" type="sibTrans" cxnId="{8AD09349-E6D8-5E4A-8320-3FA9AB5C8B31}">
      <dgm:prSet/>
      <dgm:spPr/>
      <dgm:t>
        <a:bodyPr/>
        <a:lstStyle/>
        <a:p>
          <a:endParaRPr lang="zh-CN" altLang="en-US"/>
        </a:p>
      </dgm:t>
    </dgm:pt>
    <dgm:pt modelId="{1631E5AC-D865-1B42-ACCE-76A611C5E208}">
      <dgm:prSet phldrT="[文本]"/>
      <dgm:spPr/>
      <dgm:t>
        <a:bodyPr/>
        <a:lstStyle/>
        <a:p>
          <a:r>
            <a:rPr lang="zh-CN" altLang="en-US" dirty="0"/>
            <a:t>研发</a:t>
          </a:r>
        </a:p>
      </dgm:t>
    </dgm:pt>
    <dgm:pt modelId="{3449B796-2567-2241-92CC-46E523E1B110}" type="parTrans" cxnId="{57FA485F-98D8-CA45-80B0-33CB4FE8BAF7}">
      <dgm:prSet/>
      <dgm:spPr/>
      <dgm:t>
        <a:bodyPr/>
        <a:lstStyle/>
        <a:p>
          <a:endParaRPr lang="zh-CN" altLang="en-US"/>
        </a:p>
      </dgm:t>
    </dgm:pt>
    <dgm:pt modelId="{C355598C-2B04-E04C-8FEF-336B3D790CC3}" type="sibTrans" cxnId="{57FA485F-98D8-CA45-80B0-33CB4FE8BAF7}">
      <dgm:prSet/>
      <dgm:spPr/>
      <dgm:t>
        <a:bodyPr/>
        <a:lstStyle/>
        <a:p>
          <a:endParaRPr lang="zh-CN" altLang="en-US"/>
        </a:p>
      </dgm:t>
    </dgm:pt>
    <dgm:pt modelId="{23CC4DDA-E00E-6047-BCA5-0461698535BC}">
      <dgm:prSet phldrT="[文本]"/>
      <dgm:spPr/>
      <dgm:t>
        <a:bodyPr/>
        <a:lstStyle/>
        <a:p>
          <a:r>
            <a:rPr lang="zh-CN" altLang="en-US" dirty="0"/>
            <a:t>硬件</a:t>
          </a:r>
        </a:p>
      </dgm:t>
    </dgm:pt>
    <dgm:pt modelId="{13B4B417-09EE-0B43-B5AD-226FEE9DA9EB}" type="parTrans" cxnId="{E4540E5F-9439-904C-9894-F9B68089CB41}">
      <dgm:prSet/>
      <dgm:spPr/>
      <dgm:t>
        <a:bodyPr/>
        <a:lstStyle/>
        <a:p>
          <a:endParaRPr lang="zh-CN" altLang="en-US"/>
        </a:p>
      </dgm:t>
    </dgm:pt>
    <dgm:pt modelId="{814F0567-5459-264E-8A55-E8C9913AC0C2}" type="sibTrans" cxnId="{E4540E5F-9439-904C-9894-F9B68089CB41}">
      <dgm:prSet/>
      <dgm:spPr/>
      <dgm:t>
        <a:bodyPr/>
        <a:lstStyle/>
        <a:p>
          <a:endParaRPr lang="zh-CN" altLang="en-US"/>
        </a:p>
      </dgm:t>
    </dgm:pt>
    <dgm:pt modelId="{D5C77EA5-A717-0249-9D42-1BD15FC8E129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A83E47D6-BEE3-0E49-9672-0BD3C8C8305D}" type="parTrans" cxnId="{0349104B-4B3A-6941-86B3-C754ABA56D87}">
      <dgm:prSet/>
      <dgm:spPr/>
      <dgm:t>
        <a:bodyPr/>
        <a:lstStyle/>
        <a:p>
          <a:endParaRPr lang="zh-CN" altLang="en-US"/>
        </a:p>
      </dgm:t>
    </dgm:pt>
    <dgm:pt modelId="{87FB996C-3116-394D-9305-865B2D1E2105}" type="sibTrans" cxnId="{0349104B-4B3A-6941-86B3-C754ABA56D87}">
      <dgm:prSet/>
      <dgm:spPr/>
      <dgm:t>
        <a:bodyPr/>
        <a:lstStyle/>
        <a:p>
          <a:endParaRPr lang="zh-CN" altLang="en-US"/>
        </a:p>
      </dgm:t>
    </dgm:pt>
    <dgm:pt modelId="{72363E78-2514-AD49-A24B-9629113D7B9F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5413E75C-A196-884C-AA0A-314EF07243F2}" type="parTrans" cxnId="{A0970246-7DD2-3A4B-BE4D-769882BAC135}">
      <dgm:prSet/>
      <dgm:spPr/>
      <dgm:t>
        <a:bodyPr/>
        <a:lstStyle/>
        <a:p>
          <a:endParaRPr lang="zh-CN" altLang="en-US"/>
        </a:p>
      </dgm:t>
    </dgm:pt>
    <dgm:pt modelId="{9232971E-5F3E-CE4E-BA80-699A7D8DC2B3}" type="sibTrans" cxnId="{A0970246-7DD2-3A4B-BE4D-769882BAC135}">
      <dgm:prSet/>
      <dgm:spPr/>
      <dgm:t>
        <a:bodyPr/>
        <a:lstStyle/>
        <a:p>
          <a:endParaRPr lang="zh-CN" altLang="en-US"/>
        </a:p>
      </dgm:t>
    </dgm:pt>
    <dgm:pt modelId="{6FB5E973-709A-2B42-89E3-AAE68CD9CBE5}">
      <dgm:prSet phldrT="[文本]"/>
      <dgm:spPr/>
      <dgm:t>
        <a:bodyPr/>
        <a:lstStyle/>
        <a:p>
          <a:r>
            <a:rPr lang="zh-CN" altLang="en-US" dirty="0"/>
            <a:t>开发周期估算</a:t>
          </a:r>
        </a:p>
      </dgm:t>
    </dgm:pt>
    <dgm:pt modelId="{787EDDC5-5E29-B34B-8774-3C49DCC57A2A}" type="parTrans" cxnId="{BEE8DA72-6332-8D41-ADA0-BC3E87A27F4A}">
      <dgm:prSet/>
      <dgm:spPr/>
      <dgm:t>
        <a:bodyPr/>
        <a:lstStyle/>
        <a:p>
          <a:endParaRPr lang="zh-CN" altLang="en-US"/>
        </a:p>
      </dgm:t>
    </dgm:pt>
    <dgm:pt modelId="{47B95672-1498-3349-8B79-3F1F92D51272}" type="sibTrans" cxnId="{BEE8DA72-6332-8D41-ADA0-BC3E87A27F4A}">
      <dgm:prSet/>
      <dgm:spPr/>
      <dgm:t>
        <a:bodyPr/>
        <a:lstStyle/>
        <a:p>
          <a:endParaRPr lang="zh-CN" altLang="en-US"/>
        </a:p>
      </dgm:t>
    </dgm:pt>
    <dgm:pt modelId="{C855126D-B94F-4C42-A7EE-9C3E5992CB71}">
      <dgm:prSet phldrT="[文本]"/>
      <dgm:spPr/>
      <dgm:t>
        <a:bodyPr/>
        <a:lstStyle/>
        <a:p>
          <a:r>
            <a:rPr lang="zh-CN" altLang="en-US" dirty="0"/>
            <a:t>软件</a:t>
          </a:r>
        </a:p>
      </dgm:t>
    </dgm:pt>
    <dgm:pt modelId="{AD3C64EE-6FAE-8442-BD66-D81BB109F0CA}" type="parTrans" cxnId="{F03F9D53-2740-EB42-B39F-90457E80BB91}">
      <dgm:prSet/>
      <dgm:spPr/>
      <dgm:t>
        <a:bodyPr/>
        <a:lstStyle/>
        <a:p>
          <a:endParaRPr lang="zh-CN" altLang="en-US"/>
        </a:p>
      </dgm:t>
    </dgm:pt>
    <dgm:pt modelId="{2EA87689-6C17-D44B-AB20-CAED2C505335}" type="sibTrans" cxnId="{F03F9D53-2740-EB42-B39F-90457E80BB91}">
      <dgm:prSet/>
      <dgm:spPr/>
      <dgm:t>
        <a:bodyPr/>
        <a:lstStyle/>
        <a:p>
          <a:endParaRPr lang="zh-CN" altLang="en-US"/>
        </a:p>
      </dgm:t>
    </dgm:pt>
    <dgm:pt modelId="{C461081E-E630-8044-AE7B-626DFD633231}">
      <dgm:prSet phldrT="[文本]"/>
      <dgm:spPr/>
      <dgm:t>
        <a:bodyPr/>
        <a:lstStyle/>
        <a:p>
          <a:r>
            <a:rPr lang="zh-CN" altLang="en-US" dirty="0"/>
            <a:t>生产测试方案</a:t>
          </a:r>
        </a:p>
      </dgm:t>
    </dgm:pt>
    <dgm:pt modelId="{A8B737DC-3353-1349-9B07-2D5EB99CF90F}" type="parTrans" cxnId="{12DE4269-1331-FC40-AC26-AA79E9958DA4}">
      <dgm:prSet/>
      <dgm:spPr/>
      <dgm:t>
        <a:bodyPr/>
        <a:lstStyle/>
        <a:p>
          <a:endParaRPr lang="zh-CN" altLang="en-US"/>
        </a:p>
      </dgm:t>
    </dgm:pt>
    <dgm:pt modelId="{95CADCF0-4EEA-FF48-8A04-7DC6119CB7C6}" type="sibTrans" cxnId="{12DE4269-1331-FC40-AC26-AA79E9958DA4}">
      <dgm:prSet/>
      <dgm:spPr/>
      <dgm:t>
        <a:bodyPr/>
        <a:lstStyle/>
        <a:p>
          <a:endParaRPr lang="zh-CN" altLang="en-US"/>
        </a:p>
      </dgm:t>
    </dgm:pt>
    <dgm:pt modelId="{983446D9-3A5B-D049-A331-5E2C35F68DD4}">
      <dgm:prSet phldrT="[文本]"/>
      <dgm:spPr/>
      <dgm:t>
        <a:bodyPr/>
        <a:lstStyle/>
        <a:p>
          <a:r>
            <a:rPr lang="zh-CN" altLang="en-US" dirty="0"/>
            <a:t>生产</a:t>
          </a:r>
        </a:p>
      </dgm:t>
    </dgm:pt>
    <dgm:pt modelId="{476FF019-AE5C-4540-8C8F-3B3506BF78FF}" type="parTrans" cxnId="{264C9010-9B57-784B-B6E1-D73C6C0498F8}">
      <dgm:prSet/>
      <dgm:spPr/>
      <dgm:t>
        <a:bodyPr/>
        <a:lstStyle/>
        <a:p>
          <a:endParaRPr lang="zh-CN" altLang="en-US"/>
        </a:p>
      </dgm:t>
    </dgm:pt>
    <dgm:pt modelId="{8B311CC3-5056-7C4D-A9B2-2025433B561F}" type="sibTrans" cxnId="{264C9010-9B57-784B-B6E1-D73C6C0498F8}">
      <dgm:prSet/>
      <dgm:spPr/>
      <dgm:t>
        <a:bodyPr/>
        <a:lstStyle/>
        <a:p>
          <a:endParaRPr lang="zh-CN" altLang="en-US"/>
        </a:p>
      </dgm:t>
    </dgm:pt>
    <dgm:pt modelId="{20765AA7-6D38-4B4B-BC77-6C965F39E868}">
      <dgm:prSet phldrT="[文本]"/>
      <dgm:spPr/>
      <dgm:t>
        <a:bodyPr/>
        <a:lstStyle/>
        <a:p>
          <a:r>
            <a:rPr lang="zh-CN" altLang="en-US" dirty="0"/>
            <a:t>物料、备货</a:t>
          </a:r>
        </a:p>
      </dgm:t>
    </dgm:pt>
    <dgm:pt modelId="{42A2E945-F539-1048-80FF-9BDF4555B286}" type="parTrans" cxnId="{0A081294-2366-744C-A17E-12D91B7BC4F2}">
      <dgm:prSet/>
      <dgm:spPr/>
      <dgm:t>
        <a:bodyPr/>
        <a:lstStyle/>
        <a:p>
          <a:endParaRPr lang="zh-CN" altLang="en-US"/>
        </a:p>
      </dgm:t>
    </dgm:pt>
    <dgm:pt modelId="{78A03F2C-D542-E540-9557-0CB36FF7BF75}" type="sibTrans" cxnId="{0A081294-2366-744C-A17E-12D91B7BC4F2}">
      <dgm:prSet/>
      <dgm:spPr/>
      <dgm:t>
        <a:bodyPr/>
        <a:lstStyle/>
        <a:p>
          <a:endParaRPr lang="zh-CN" altLang="en-US"/>
        </a:p>
      </dgm:t>
    </dgm:pt>
    <dgm:pt modelId="{2952206D-8AC7-D347-9906-57F6C18264BA}">
      <dgm:prSet phldrT="[文本]"/>
      <dgm:spPr/>
      <dgm:t>
        <a:bodyPr/>
        <a:lstStyle/>
        <a:p>
          <a:r>
            <a:rPr lang="zh-CN" altLang="en-US" dirty="0"/>
            <a:t>品质管理</a:t>
          </a:r>
        </a:p>
      </dgm:t>
    </dgm:pt>
    <dgm:pt modelId="{6ED6DBE3-7151-5244-A838-7C81536457BB}" type="parTrans" cxnId="{51666375-9176-B742-88A3-5F2048677B63}">
      <dgm:prSet/>
      <dgm:spPr/>
      <dgm:t>
        <a:bodyPr/>
        <a:lstStyle/>
        <a:p>
          <a:endParaRPr lang="zh-CN" altLang="en-US"/>
        </a:p>
      </dgm:t>
    </dgm:pt>
    <dgm:pt modelId="{B713F020-07D9-F842-87FF-3488B8D1738A}" type="sibTrans" cxnId="{51666375-9176-B742-88A3-5F2048677B63}">
      <dgm:prSet/>
      <dgm:spPr/>
      <dgm:t>
        <a:bodyPr/>
        <a:lstStyle/>
        <a:p>
          <a:endParaRPr lang="zh-CN" altLang="en-US"/>
        </a:p>
      </dgm:t>
    </dgm:pt>
    <dgm:pt modelId="{9EC2B4F5-6EA3-2742-A73E-772B2DC34A29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C64DFE24-A96C-9343-AF52-F189BBB18B57}" type="parTrans" cxnId="{B757FA85-171A-3044-8757-5386AC65E9BD}">
      <dgm:prSet/>
      <dgm:spPr/>
      <dgm:t>
        <a:bodyPr/>
        <a:lstStyle/>
        <a:p>
          <a:endParaRPr lang="zh-CN" altLang="en-US"/>
        </a:p>
      </dgm:t>
    </dgm:pt>
    <dgm:pt modelId="{7D4DD224-6779-6D45-8971-4620F53C1370}" type="sibTrans" cxnId="{B757FA85-171A-3044-8757-5386AC65E9BD}">
      <dgm:prSet/>
      <dgm:spPr/>
      <dgm:t>
        <a:bodyPr/>
        <a:lstStyle/>
        <a:p>
          <a:endParaRPr lang="zh-CN" altLang="en-US"/>
        </a:p>
      </dgm:t>
    </dgm:pt>
    <dgm:pt modelId="{24A93F32-2E94-5248-BA8D-67C6E4827692}">
      <dgm:prSet phldrT="[文本]"/>
      <dgm:spPr/>
      <dgm:t>
        <a:bodyPr/>
        <a:lstStyle/>
        <a:p>
          <a:r>
            <a:rPr lang="zh-CN" altLang="en-US" dirty="0"/>
            <a:t>随机测试</a:t>
          </a:r>
        </a:p>
      </dgm:t>
    </dgm:pt>
    <dgm:pt modelId="{FFE10EAF-779B-F745-9344-988B416B9B7D}" type="parTrans" cxnId="{9B52FABD-D8A3-614C-BB7B-03EC8A0A005B}">
      <dgm:prSet/>
      <dgm:spPr/>
      <dgm:t>
        <a:bodyPr/>
        <a:lstStyle/>
        <a:p>
          <a:endParaRPr lang="zh-CN" altLang="en-US"/>
        </a:p>
      </dgm:t>
    </dgm:pt>
    <dgm:pt modelId="{2F4258E3-B903-5248-8A6B-5F1B97681236}" type="sibTrans" cxnId="{9B52FABD-D8A3-614C-BB7B-03EC8A0A005B}">
      <dgm:prSet/>
      <dgm:spPr/>
      <dgm:t>
        <a:bodyPr/>
        <a:lstStyle/>
        <a:p>
          <a:endParaRPr lang="zh-CN" altLang="en-US"/>
        </a:p>
      </dgm:t>
    </dgm:pt>
    <dgm:pt modelId="{1ED01F25-310B-864C-91D5-E4B10DEB4893}">
      <dgm:prSet phldrT="[文本]"/>
      <dgm:spPr/>
      <dgm:t>
        <a:bodyPr/>
        <a:lstStyle/>
        <a:p>
          <a:r>
            <a:rPr lang="zh-CN" altLang="en-US" dirty="0"/>
            <a:t>压力测试</a:t>
          </a:r>
        </a:p>
      </dgm:t>
    </dgm:pt>
    <dgm:pt modelId="{215F8994-2312-654F-A74B-A2B15FECB711}" type="parTrans" cxnId="{A576102B-6AAE-AE4E-A9AB-665A45EF9E59}">
      <dgm:prSet/>
      <dgm:spPr/>
      <dgm:t>
        <a:bodyPr/>
        <a:lstStyle/>
        <a:p>
          <a:endParaRPr lang="zh-CN" altLang="en-US"/>
        </a:p>
      </dgm:t>
    </dgm:pt>
    <dgm:pt modelId="{BC37386F-8115-6246-BF13-C5B164CD69DD}" type="sibTrans" cxnId="{A576102B-6AAE-AE4E-A9AB-665A45EF9E59}">
      <dgm:prSet/>
      <dgm:spPr/>
      <dgm:t>
        <a:bodyPr/>
        <a:lstStyle/>
        <a:p>
          <a:endParaRPr lang="zh-CN" altLang="en-US"/>
        </a:p>
      </dgm:t>
    </dgm:pt>
    <dgm:pt modelId="{D2FAC65C-718A-7947-AA08-067270C36035}">
      <dgm:prSet phldrT="[文本]"/>
      <dgm:spPr/>
      <dgm:t>
        <a:bodyPr/>
        <a:lstStyle/>
        <a:p>
          <a:r>
            <a:rPr lang="zh-CN" altLang="en-US" dirty="0"/>
            <a:t>认证</a:t>
          </a:r>
        </a:p>
      </dgm:t>
    </dgm:pt>
    <dgm:pt modelId="{090F88ED-F2A5-274D-ACE4-0AFF51963EA3}" type="parTrans" cxnId="{B06D32F4-BE19-F441-B938-C7319E624348}">
      <dgm:prSet/>
      <dgm:spPr/>
      <dgm:t>
        <a:bodyPr/>
        <a:lstStyle/>
        <a:p>
          <a:endParaRPr lang="zh-CN" altLang="en-US"/>
        </a:p>
      </dgm:t>
    </dgm:pt>
    <dgm:pt modelId="{FBC2DF9C-88F5-914A-A0C7-DDB1BC5E945A}" type="sibTrans" cxnId="{B06D32F4-BE19-F441-B938-C7319E624348}">
      <dgm:prSet/>
      <dgm:spPr/>
      <dgm:t>
        <a:bodyPr/>
        <a:lstStyle/>
        <a:p>
          <a:endParaRPr lang="zh-CN" altLang="en-US"/>
        </a:p>
      </dgm:t>
    </dgm:pt>
    <dgm:pt modelId="{636E0B75-F5DF-0149-AE31-15CC4C42C6BA}">
      <dgm:prSet phldrT="[文本]"/>
      <dgm:spPr/>
      <dgm:t>
        <a:bodyPr/>
        <a:lstStyle/>
        <a:p>
          <a:r>
            <a:rPr lang="zh-CN" altLang="en-US" dirty="0"/>
            <a:t>电磁兼容性</a:t>
          </a:r>
        </a:p>
      </dgm:t>
    </dgm:pt>
    <dgm:pt modelId="{0291F11F-96A8-7541-9D7A-FFC7797A7443}" type="parTrans" cxnId="{EC39585B-B288-A74C-ABE3-7361F06A0765}">
      <dgm:prSet/>
      <dgm:spPr/>
      <dgm:t>
        <a:bodyPr/>
        <a:lstStyle/>
        <a:p>
          <a:endParaRPr lang="zh-CN" altLang="en-US"/>
        </a:p>
      </dgm:t>
    </dgm:pt>
    <dgm:pt modelId="{25C02042-63E8-6C46-8910-02478CFBB907}" type="sibTrans" cxnId="{EC39585B-B288-A74C-ABE3-7361F06A0765}">
      <dgm:prSet/>
      <dgm:spPr/>
      <dgm:t>
        <a:bodyPr/>
        <a:lstStyle/>
        <a:p>
          <a:endParaRPr lang="zh-CN" altLang="en-US"/>
        </a:p>
      </dgm:t>
    </dgm:pt>
    <dgm:pt modelId="{E8B47D9D-14A5-2D4D-A9E2-2B55EF5A2BBA}">
      <dgm:prSet phldrT="[文本]"/>
      <dgm:spPr/>
      <dgm:t>
        <a:bodyPr/>
        <a:lstStyle/>
        <a:p>
          <a:r>
            <a:rPr lang="zh-CN" altLang="en-US" dirty="0"/>
            <a:t>安规</a:t>
          </a:r>
        </a:p>
      </dgm:t>
    </dgm:pt>
    <dgm:pt modelId="{3EF47241-A3D1-314B-802A-767AF2D3626F}" type="parTrans" cxnId="{4BB46B85-45B1-4E46-B245-9EFD07C82C80}">
      <dgm:prSet/>
      <dgm:spPr/>
      <dgm:t>
        <a:bodyPr/>
        <a:lstStyle/>
        <a:p>
          <a:endParaRPr lang="zh-CN" altLang="en-US"/>
        </a:p>
      </dgm:t>
    </dgm:pt>
    <dgm:pt modelId="{C9382CD8-7881-634C-8D41-5E721CF74023}" type="sibTrans" cxnId="{4BB46B85-45B1-4E46-B245-9EFD07C82C80}">
      <dgm:prSet/>
      <dgm:spPr/>
      <dgm:t>
        <a:bodyPr/>
        <a:lstStyle/>
        <a:p>
          <a:endParaRPr lang="zh-CN" altLang="en-US"/>
        </a:p>
      </dgm:t>
    </dgm:pt>
    <dgm:pt modelId="{DB9B340E-3B8C-584F-9C89-B8564BF213AB}">
      <dgm:prSet phldrT="[文本]"/>
      <dgm:spPr/>
      <dgm:t>
        <a:bodyPr/>
        <a:lstStyle/>
        <a:p>
          <a:r>
            <a:rPr lang="zh-CN" altLang="en-US" dirty="0"/>
            <a:t>周期</a:t>
          </a:r>
        </a:p>
      </dgm:t>
    </dgm:pt>
    <dgm:pt modelId="{ACC71B1A-21B4-194B-8392-0BDEC0DB0AB3}" type="parTrans" cxnId="{6D0801B0-5703-0B47-BD16-6DA67FBF7803}">
      <dgm:prSet/>
      <dgm:spPr/>
      <dgm:t>
        <a:bodyPr/>
        <a:lstStyle/>
        <a:p>
          <a:endParaRPr lang="zh-CN" altLang="en-US"/>
        </a:p>
      </dgm:t>
    </dgm:pt>
    <dgm:pt modelId="{325B2C33-7036-3947-8B5C-68B4A5F1741D}" type="sibTrans" cxnId="{6D0801B0-5703-0B47-BD16-6DA67FBF7803}">
      <dgm:prSet/>
      <dgm:spPr/>
      <dgm:t>
        <a:bodyPr/>
        <a:lstStyle/>
        <a:p>
          <a:endParaRPr lang="zh-CN" altLang="en-US"/>
        </a:p>
      </dgm:t>
    </dgm:pt>
    <dgm:pt modelId="{DA81A318-602C-FD4A-ADC3-E06A86385EAB}" type="pres">
      <dgm:prSet presAssocID="{36DA8C4C-5A43-BB46-839F-7FE5689B2FEC}" presName="Name0" presStyleCnt="0">
        <dgm:presLayoutVars>
          <dgm:dir/>
          <dgm:resizeHandles val="exact"/>
        </dgm:presLayoutVars>
      </dgm:prSet>
      <dgm:spPr/>
    </dgm:pt>
    <dgm:pt modelId="{466F4C4E-BB4B-4F4A-988F-BB854E341D93}" type="pres">
      <dgm:prSet presAssocID="{4C60B6E2-DB8F-9C40-A8C5-3BF8CCD3659C}" presName="composite" presStyleCnt="0"/>
      <dgm:spPr/>
    </dgm:pt>
    <dgm:pt modelId="{75A07F6C-CA40-734C-A69F-72CB63BA3ADA}" type="pres">
      <dgm:prSet presAssocID="{4C60B6E2-DB8F-9C40-A8C5-3BF8CCD3659C}" presName="imagSh" presStyleLbl="b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8043C9-F2D7-8E4E-B4D0-0E0C23A8215B}" type="pres">
      <dgm:prSet presAssocID="{4C60B6E2-DB8F-9C40-A8C5-3BF8CCD3659C}" presName="txNode" presStyleLbl="node1" presStyleIdx="0" presStyleCnt="6">
        <dgm:presLayoutVars>
          <dgm:bulletEnabled val="1"/>
        </dgm:presLayoutVars>
      </dgm:prSet>
      <dgm:spPr/>
    </dgm:pt>
    <dgm:pt modelId="{D3A3D82F-A729-7347-9B26-2BBDDBE8F08D}" type="pres">
      <dgm:prSet presAssocID="{BFFF15EB-7321-D04D-9F44-93BF1A6CB704}" presName="sibTrans" presStyleLbl="sibTrans2D1" presStyleIdx="0" presStyleCnt="5"/>
      <dgm:spPr/>
    </dgm:pt>
    <dgm:pt modelId="{D54345E1-2710-664A-A187-F2B05BF37963}" type="pres">
      <dgm:prSet presAssocID="{BFFF15EB-7321-D04D-9F44-93BF1A6CB704}" presName="connTx" presStyleLbl="sibTrans2D1" presStyleIdx="0" presStyleCnt="5"/>
      <dgm:spPr/>
    </dgm:pt>
    <dgm:pt modelId="{B20A3680-75C8-AC47-B814-2A5F73002F3D}" type="pres">
      <dgm:prSet presAssocID="{50EE6892-BFB1-AB47-97AE-0F392CC2F6A6}" presName="composite" presStyleCnt="0"/>
      <dgm:spPr/>
    </dgm:pt>
    <dgm:pt modelId="{707F1B69-C5C7-7A47-A23C-E67B74B93FA7}" type="pres">
      <dgm:prSet presAssocID="{50EE6892-BFB1-AB47-97AE-0F392CC2F6A6}" presName="imagSh" presStyleLbl="b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923EA9-1AD6-FD4F-B533-1ED923D48F79}" type="pres">
      <dgm:prSet presAssocID="{50EE6892-BFB1-AB47-97AE-0F392CC2F6A6}" presName="txNode" presStyleLbl="node1" presStyleIdx="1" presStyleCnt="6">
        <dgm:presLayoutVars>
          <dgm:bulletEnabled val="1"/>
        </dgm:presLayoutVars>
      </dgm:prSet>
      <dgm:spPr/>
    </dgm:pt>
    <dgm:pt modelId="{DEC8C849-531D-674A-A88A-0BD82B5BF199}" type="pres">
      <dgm:prSet presAssocID="{E9921784-6457-3A49-80FB-64A0EE9FE44E}" presName="sibTrans" presStyleLbl="sibTrans2D1" presStyleIdx="1" presStyleCnt="5"/>
      <dgm:spPr/>
    </dgm:pt>
    <dgm:pt modelId="{5ADA0E9B-3374-D948-B1B4-97D79C33A427}" type="pres">
      <dgm:prSet presAssocID="{E9921784-6457-3A49-80FB-64A0EE9FE44E}" presName="connTx" presStyleLbl="sibTrans2D1" presStyleIdx="1" presStyleCnt="5"/>
      <dgm:spPr/>
    </dgm:pt>
    <dgm:pt modelId="{D1E581F6-D23D-BA43-A051-CDF90C6F3BE9}" type="pres">
      <dgm:prSet presAssocID="{1631E5AC-D865-1B42-ACCE-76A611C5E208}" presName="composite" presStyleCnt="0"/>
      <dgm:spPr/>
    </dgm:pt>
    <dgm:pt modelId="{E8434F0D-86A7-B64E-ABC1-10AAA73CB8EA}" type="pres">
      <dgm:prSet presAssocID="{1631E5AC-D865-1B42-ACCE-76A611C5E208}" presName="imagSh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DB3AEB-CB0F-4944-BC11-A751D1587360}" type="pres">
      <dgm:prSet presAssocID="{1631E5AC-D865-1B42-ACCE-76A611C5E208}" presName="txNode" presStyleLbl="node1" presStyleIdx="2" presStyleCnt="6">
        <dgm:presLayoutVars>
          <dgm:bulletEnabled val="1"/>
        </dgm:presLayoutVars>
      </dgm:prSet>
      <dgm:spPr/>
    </dgm:pt>
    <dgm:pt modelId="{30EB312C-41BA-8946-8DC5-D3AFC99F3332}" type="pres">
      <dgm:prSet presAssocID="{C355598C-2B04-E04C-8FEF-336B3D790CC3}" presName="sibTrans" presStyleLbl="sibTrans2D1" presStyleIdx="2" presStyleCnt="5"/>
      <dgm:spPr/>
    </dgm:pt>
    <dgm:pt modelId="{B2A6648B-6513-6144-8907-4F1FB0BBF5B9}" type="pres">
      <dgm:prSet presAssocID="{C355598C-2B04-E04C-8FEF-336B3D790CC3}" presName="connTx" presStyleLbl="sibTrans2D1" presStyleIdx="2" presStyleCnt="5"/>
      <dgm:spPr/>
    </dgm:pt>
    <dgm:pt modelId="{FEF1A30C-3AC3-1741-BB85-53DDCD467788}" type="pres">
      <dgm:prSet presAssocID="{9EC2B4F5-6EA3-2742-A73E-772B2DC34A29}" presName="composite" presStyleCnt="0"/>
      <dgm:spPr/>
    </dgm:pt>
    <dgm:pt modelId="{A8277329-6BA6-1043-A278-5970E828F841}" type="pres">
      <dgm:prSet presAssocID="{9EC2B4F5-6EA3-2742-A73E-772B2DC34A29}" presName="imagSh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3E53CA-1036-D841-A18B-7CB6134F8B5A}" type="pres">
      <dgm:prSet presAssocID="{9EC2B4F5-6EA3-2742-A73E-772B2DC34A29}" presName="txNode" presStyleLbl="node1" presStyleIdx="3" presStyleCnt="6">
        <dgm:presLayoutVars>
          <dgm:bulletEnabled val="1"/>
        </dgm:presLayoutVars>
      </dgm:prSet>
      <dgm:spPr/>
    </dgm:pt>
    <dgm:pt modelId="{CD76058A-431F-1B44-9111-A87FBC878D28}" type="pres">
      <dgm:prSet presAssocID="{7D4DD224-6779-6D45-8971-4620F53C1370}" presName="sibTrans" presStyleLbl="sibTrans2D1" presStyleIdx="3" presStyleCnt="5"/>
      <dgm:spPr/>
    </dgm:pt>
    <dgm:pt modelId="{7C76FB97-39A2-AC4B-B6A7-21D83B74FF28}" type="pres">
      <dgm:prSet presAssocID="{7D4DD224-6779-6D45-8971-4620F53C1370}" presName="connTx" presStyleLbl="sibTrans2D1" presStyleIdx="3" presStyleCnt="5"/>
      <dgm:spPr/>
    </dgm:pt>
    <dgm:pt modelId="{D7E6E507-9980-CA4D-AED0-30340FB0CF8B}" type="pres">
      <dgm:prSet presAssocID="{D2FAC65C-718A-7947-AA08-067270C36035}" presName="composite" presStyleCnt="0"/>
      <dgm:spPr/>
    </dgm:pt>
    <dgm:pt modelId="{6F51BD79-6398-FA47-B068-1CA06050C640}" type="pres">
      <dgm:prSet presAssocID="{D2FAC65C-718A-7947-AA08-067270C36035}" presName="imagSh" presStyleLbl="b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9B88E2D-C798-2E4E-8435-F27E0E6AE2BF}" type="pres">
      <dgm:prSet presAssocID="{D2FAC65C-718A-7947-AA08-067270C36035}" presName="txNode" presStyleLbl="node1" presStyleIdx="4" presStyleCnt="6">
        <dgm:presLayoutVars>
          <dgm:bulletEnabled val="1"/>
        </dgm:presLayoutVars>
      </dgm:prSet>
      <dgm:spPr/>
    </dgm:pt>
    <dgm:pt modelId="{A0FFD598-0EAA-D44F-B729-F00A0206D91A}" type="pres">
      <dgm:prSet presAssocID="{FBC2DF9C-88F5-914A-A0C7-DDB1BC5E945A}" presName="sibTrans" presStyleLbl="sibTrans2D1" presStyleIdx="4" presStyleCnt="5"/>
      <dgm:spPr/>
    </dgm:pt>
    <dgm:pt modelId="{F8936F89-D9CD-F343-AEBD-4F9F02BCD6EE}" type="pres">
      <dgm:prSet presAssocID="{FBC2DF9C-88F5-914A-A0C7-DDB1BC5E945A}" presName="connTx" presStyleLbl="sibTrans2D1" presStyleIdx="4" presStyleCnt="5"/>
      <dgm:spPr/>
    </dgm:pt>
    <dgm:pt modelId="{F6F22DD6-D221-0F45-81A0-6C2347A94BD0}" type="pres">
      <dgm:prSet presAssocID="{983446D9-3A5B-D049-A331-5E2C35F68DD4}" presName="composite" presStyleCnt="0"/>
      <dgm:spPr/>
    </dgm:pt>
    <dgm:pt modelId="{2B0965F0-8A37-824F-A0FB-53D9A3CEB3AC}" type="pres">
      <dgm:prSet presAssocID="{983446D9-3A5B-D049-A331-5E2C35F68DD4}" presName="imagSh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A542807-E050-5545-B725-3E15C355066E}" type="pres">
      <dgm:prSet presAssocID="{983446D9-3A5B-D049-A331-5E2C35F68DD4}" presName="txNode" presStyleLbl="node1" presStyleIdx="5" presStyleCnt="6">
        <dgm:presLayoutVars>
          <dgm:bulletEnabled val="1"/>
        </dgm:presLayoutVars>
      </dgm:prSet>
      <dgm:spPr/>
    </dgm:pt>
  </dgm:ptLst>
  <dgm:cxnLst>
    <dgm:cxn modelId="{CF221302-6C74-874F-A976-1DB77B1FD95D}" type="presOf" srcId="{1ED01F25-310B-864C-91D5-E4B10DEB4893}" destId="{E73E53CA-1036-D841-A18B-7CB6134F8B5A}" srcOrd="0" destOrd="2" presId="urn:microsoft.com/office/officeart/2005/8/layout/hProcess10#2"/>
    <dgm:cxn modelId="{2F940004-0BBE-D94C-BA17-C658D1AB2542}" type="presOf" srcId="{20765AA7-6D38-4B4B-BC77-6C965F39E868}" destId="{6A542807-E050-5545-B725-3E15C355066E}" srcOrd="0" destOrd="1" presId="urn:microsoft.com/office/officeart/2005/8/layout/hProcess10#2"/>
    <dgm:cxn modelId="{4B478704-60C2-144F-A6CD-93A4096F42DB}" type="presOf" srcId="{7D4DD224-6779-6D45-8971-4620F53C1370}" destId="{7C76FB97-39A2-AC4B-B6A7-21D83B74FF28}" srcOrd="1" destOrd="0" presId="urn:microsoft.com/office/officeart/2005/8/layout/hProcess10#2"/>
    <dgm:cxn modelId="{264C9010-9B57-784B-B6E1-D73C6C0498F8}" srcId="{36DA8C4C-5A43-BB46-839F-7FE5689B2FEC}" destId="{983446D9-3A5B-D049-A331-5E2C35F68DD4}" srcOrd="5" destOrd="0" parTransId="{476FF019-AE5C-4540-8C8F-3B3506BF78FF}" sibTransId="{8B311CC3-5056-7C4D-A9B2-2025433B561F}"/>
    <dgm:cxn modelId="{0AA89713-DA2C-CB47-9951-A83F6C315DF4}" type="presOf" srcId="{24A93F32-2E94-5248-BA8D-67C6E4827692}" destId="{E73E53CA-1036-D841-A18B-7CB6134F8B5A}" srcOrd="0" destOrd="1" presId="urn:microsoft.com/office/officeart/2005/8/layout/hProcess10#2"/>
    <dgm:cxn modelId="{A576102B-6AAE-AE4E-A9AB-665A45EF9E59}" srcId="{9EC2B4F5-6EA3-2742-A73E-772B2DC34A29}" destId="{1ED01F25-310B-864C-91D5-E4B10DEB4893}" srcOrd="1" destOrd="0" parTransId="{215F8994-2312-654F-A74B-A2B15FECB711}" sibTransId="{BC37386F-8115-6246-BF13-C5B164CD69DD}"/>
    <dgm:cxn modelId="{EF9A5040-E6CF-E540-9F47-24ED3CF0AF48}" srcId="{36DA8C4C-5A43-BB46-839F-7FE5689B2FEC}" destId="{4C60B6E2-DB8F-9C40-A8C5-3BF8CCD3659C}" srcOrd="0" destOrd="0" parTransId="{9A808FF8-5430-5C4F-910E-30963F7DE915}" sibTransId="{BFFF15EB-7321-D04D-9F44-93BF1A6CB704}"/>
    <dgm:cxn modelId="{EC39585B-B288-A74C-ABE3-7361F06A0765}" srcId="{D2FAC65C-718A-7947-AA08-067270C36035}" destId="{636E0B75-F5DF-0149-AE31-15CC4C42C6BA}" srcOrd="0" destOrd="0" parTransId="{0291F11F-96A8-7541-9D7A-FFC7797A7443}" sibTransId="{25C02042-63E8-6C46-8910-02478CFBB907}"/>
    <dgm:cxn modelId="{E4540E5F-9439-904C-9894-F9B68089CB41}" srcId="{1631E5AC-D865-1B42-ACCE-76A611C5E208}" destId="{23CC4DDA-E00E-6047-BCA5-0461698535BC}" srcOrd="0" destOrd="0" parTransId="{13B4B417-09EE-0B43-B5AD-226FEE9DA9EB}" sibTransId="{814F0567-5459-264E-8A55-E8C9913AC0C2}"/>
    <dgm:cxn modelId="{57FA485F-98D8-CA45-80B0-33CB4FE8BAF7}" srcId="{36DA8C4C-5A43-BB46-839F-7FE5689B2FEC}" destId="{1631E5AC-D865-1B42-ACCE-76A611C5E208}" srcOrd="2" destOrd="0" parTransId="{3449B796-2567-2241-92CC-46E523E1B110}" sibTransId="{C355598C-2B04-E04C-8FEF-336B3D790CC3}"/>
    <dgm:cxn modelId="{3FC8E243-606B-FF44-A444-4D1FC69EE298}" type="presOf" srcId="{D2FAC65C-718A-7947-AA08-067270C36035}" destId="{C9B88E2D-C798-2E4E-8435-F27E0E6AE2BF}" srcOrd="0" destOrd="0" presId="urn:microsoft.com/office/officeart/2005/8/layout/hProcess10#2"/>
    <dgm:cxn modelId="{A0970246-7DD2-3A4B-BE4D-769882BAC135}" srcId="{50EE6892-BFB1-AB47-97AE-0F392CC2F6A6}" destId="{72363E78-2514-AD49-A24B-9629113D7B9F}" srcOrd="1" destOrd="0" parTransId="{5413E75C-A196-884C-AA0A-314EF07243F2}" sibTransId="{9232971E-5F3E-CE4E-BA80-699A7D8DC2B3}"/>
    <dgm:cxn modelId="{12DE4269-1331-FC40-AC26-AA79E9958DA4}" srcId="{1631E5AC-D865-1B42-ACCE-76A611C5E208}" destId="{C461081E-E630-8044-AE7B-626DFD633231}" srcOrd="2" destOrd="0" parTransId="{A8B737DC-3353-1349-9B07-2D5EB99CF90F}" sibTransId="{95CADCF0-4EEA-FF48-8A04-7DC6119CB7C6}"/>
    <dgm:cxn modelId="{8AD09349-E6D8-5E4A-8320-3FA9AB5C8B31}" srcId="{50EE6892-BFB1-AB47-97AE-0F392CC2F6A6}" destId="{142E3BD4-1F6E-194F-94E5-487A3B15C7B9}" srcOrd="0" destOrd="0" parTransId="{19154260-1C11-5D47-A966-404FF63DBFE9}" sibTransId="{1F88A50E-4C78-544E-ADD3-53272FE3F463}"/>
    <dgm:cxn modelId="{0349104B-4B3A-6941-86B3-C754ABA56D87}" srcId="{4C60B6E2-DB8F-9C40-A8C5-3BF8CCD3659C}" destId="{D5C77EA5-A717-0249-9D42-1BD15FC8E129}" srcOrd="1" destOrd="0" parTransId="{A83E47D6-BEE3-0E49-9672-0BD3C8C8305D}" sibTransId="{87FB996C-3116-394D-9305-865B2D1E2105}"/>
    <dgm:cxn modelId="{BEE8DA72-6332-8D41-ADA0-BC3E87A27F4A}" srcId="{50EE6892-BFB1-AB47-97AE-0F392CC2F6A6}" destId="{6FB5E973-709A-2B42-89E3-AAE68CD9CBE5}" srcOrd="2" destOrd="0" parTransId="{787EDDC5-5E29-B34B-8774-3C49DCC57A2A}" sibTransId="{47B95672-1498-3349-8B79-3F1F92D51272}"/>
    <dgm:cxn modelId="{F03F9D53-2740-EB42-B39F-90457E80BB91}" srcId="{1631E5AC-D865-1B42-ACCE-76A611C5E208}" destId="{C855126D-B94F-4C42-A7EE-9C3E5992CB71}" srcOrd="1" destOrd="0" parTransId="{AD3C64EE-6FAE-8442-BD66-D81BB109F0CA}" sibTransId="{2EA87689-6C17-D44B-AB20-CAED2C505335}"/>
    <dgm:cxn modelId="{11831775-FFDA-EF45-BB05-1A8811BDB51C}" type="presOf" srcId="{E9921784-6457-3A49-80FB-64A0EE9FE44E}" destId="{5ADA0E9B-3374-D948-B1B4-97D79C33A427}" srcOrd="1" destOrd="0" presId="urn:microsoft.com/office/officeart/2005/8/layout/hProcess10#2"/>
    <dgm:cxn modelId="{51666375-9176-B742-88A3-5F2048677B63}" srcId="{983446D9-3A5B-D049-A331-5E2C35F68DD4}" destId="{2952206D-8AC7-D347-9906-57F6C18264BA}" srcOrd="1" destOrd="0" parTransId="{6ED6DBE3-7151-5244-A838-7C81536457BB}" sibTransId="{B713F020-07D9-F842-87FF-3488B8D1738A}"/>
    <dgm:cxn modelId="{55A63F77-6744-FD42-BEF4-6BCD8988F00E}" type="presOf" srcId="{4C60B6E2-DB8F-9C40-A8C5-3BF8CCD3659C}" destId="{A88043C9-F2D7-8E4E-B4D0-0E0C23A8215B}" srcOrd="0" destOrd="0" presId="urn:microsoft.com/office/officeart/2005/8/layout/hProcess10#2"/>
    <dgm:cxn modelId="{7495EC7C-4901-614C-A942-E90964A400F2}" type="presOf" srcId="{2952206D-8AC7-D347-9906-57F6C18264BA}" destId="{6A542807-E050-5545-B725-3E15C355066E}" srcOrd="0" destOrd="2" presId="urn:microsoft.com/office/officeart/2005/8/layout/hProcess10#2"/>
    <dgm:cxn modelId="{2BD45D81-C5A3-A24E-ACBE-D8AA3FC9C708}" srcId="{4C60B6E2-DB8F-9C40-A8C5-3BF8CCD3659C}" destId="{88401507-4BC4-9C4C-A8E6-FEFB206945C6}" srcOrd="0" destOrd="0" parTransId="{227EE578-C846-0149-9D04-6FC3382687F5}" sibTransId="{E7F5E836-F315-9F4A-9DD8-E55D344407AC}"/>
    <dgm:cxn modelId="{4BB46B85-45B1-4E46-B245-9EFD07C82C80}" srcId="{D2FAC65C-718A-7947-AA08-067270C36035}" destId="{E8B47D9D-14A5-2D4D-A9E2-2B55EF5A2BBA}" srcOrd="1" destOrd="0" parTransId="{3EF47241-A3D1-314B-802A-767AF2D3626F}" sibTransId="{C9382CD8-7881-634C-8D41-5E721CF74023}"/>
    <dgm:cxn modelId="{B757FA85-171A-3044-8757-5386AC65E9BD}" srcId="{36DA8C4C-5A43-BB46-839F-7FE5689B2FEC}" destId="{9EC2B4F5-6EA3-2742-A73E-772B2DC34A29}" srcOrd="3" destOrd="0" parTransId="{C64DFE24-A96C-9343-AF52-F189BBB18B57}" sibTransId="{7D4DD224-6779-6D45-8971-4620F53C1370}"/>
    <dgm:cxn modelId="{0C471B86-89C8-2942-9B55-35979DBDCD69}" type="presOf" srcId="{6FB5E973-709A-2B42-89E3-AAE68CD9CBE5}" destId="{33923EA9-1AD6-FD4F-B533-1ED923D48F79}" srcOrd="0" destOrd="3" presId="urn:microsoft.com/office/officeart/2005/8/layout/hProcess10#2"/>
    <dgm:cxn modelId="{75AD7587-861D-6A43-A661-B6E5CBEFE87F}" type="presOf" srcId="{72363E78-2514-AD49-A24B-9629113D7B9F}" destId="{33923EA9-1AD6-FD4F-B533-1ED923D48F79}" srcOrd="0" destOrd="2" presId="urn:microsoft.com/office/officeart/2005/8/layout/hProcess10#2"/>
    <dgm:cxn modelId="{6F0F4C88-9868-554C-9872-7A489A281040}" type="presOf" srcId="{BFFF15EB-7321-D04D-9F44-93BF1A6CB704}" destId="{D54345E1-2710-664A-A187-F2B05BF37963}" srcOrd="1" destOrd="0" presId="urn:microsoft.com/office/officeart/2005/8/layout/hProcess10#2"/>
    <dgm:cxn modelId="{D8FC4F89-066D-004A-A43F-6927514701A1}" type="presOf" srcId="{1631E5AC-D865-1B42-ACCE-76A611C5E208}" destId="{2EDB3AEB-CB0F-4944-BC11-A751D1587360}" srcOrd="0" destOrd="0" presId="urn:microsoft.com/office/officeart/2005/8/layout/hProcess10#2"/>
    <dgm:cxn modelId="{0A081294-2366-744C-A17E-12D91B7BC4F2}" srcId="{983446D9-3A5B-D049-A331-5E2C35F68DD4}" destId="{20765AA7-6D38-4B4B-BC77-6C965F39E868}" srcOrd="0" destOrd="0" parTransId="{42A2E945-F539-1048-80FF-9BDF4555B286}" sibTransId="{78A03F2C-D542-E540-9557-0CB36FF7BF75}"/>
    <dgm:cxn modelId="{06483D96-89DB-F548-98D1-415C818FB13D}" type="presOf" srcId="{7D4DD224-6779-6D45-8971-4620F53C1370}" destId="{CD76058A-431F-1B44-9111-A87FBC878D28}" srcOrd="0" destOrd="0" presId="urn:microsoft.com/office/officeart/2005/8/layout/hProcess10#2"/>
    <dgm:cxn modelId="{E5AC2A98-6155-8A40-AEE9-92322CF65F19}" type="presOf" srcId="{BFFF15EB-7321-D04D-9F44-93BF1A6CB704}" destId="{D3A3D82F-A729-7347-9B26-2BBDDBE8F08D}" srcOrd="0" destOrd="0" presId="urn:microsoft.com/office/officeart/2005/8/layout/hProcess10#2"/>
    <dgm:cxn modelId="{CE526B9C-1F30-144B-8514-FBF60C63F8F9}" type="presOf" srcId="{9EC2B4F5-6EA3-2742-A73E-772B2DC34A29}" destId="{E73E53CA-1036-D841-A18B-7CB6134F8B5A}" srcOrd="0" destOrd="0" presId="urn:microsoft.com/office/officeart/2005/8/layout/hProcess10#2"/>
    <dgm:cxn modelId="{D8BD4AA1-1FF2-F74D-BF23-15454CEA3CC3}" type="presOf" srcId="{D5C77EA5-A717-0249-9D42-1BD15FC8E129}" destId="{A88043C9-F2D7-8E4E-B4D0-0E0C23A8215B}" srcOrd="0" destOrd="2" presId="urn:microsoft.com/office/officeart/2005/8/layout/hProcess10#2"/>
    <dgm:cxn modelId="{27E6E0A1-EADD-2242-B0FD-E7C4813A1AE3}" type="presOf" srcId="{C855126D-B94F-4C42-A7EE-9C3E5992CB71}" destId="{2EDB3AEB-CB0F-4944-BC11-A751D1587360}" srcOrd="0" destOrd="2" presId="urn:microsoft.com/office/officeart/2005/8/layout/hProcess10#2"/>
    <dgm:cxn modelId="{97B610A6-9717-0A46-B106-510340A971FF}" type="presOf" srcId="{C461081E-E630-8044-AE7B-626DFD633231}" destId="{2EDB3AEB-CB0F-4944-BC11-A751D1587360}" srcOrd="0" destOrd="3" presId="urn:microsoft.com/office/officeart/2005/8/layout/hProcess10#2"/>
    <dgm:cxn modelId="{6D0801B0-5703-0B47-BD16-6DA67FBF7803}" srcId="{4C60B6E2-DB8F-9C40-A8C5-3BF8CCD3659C}" destId="{DB9B340E-3B8C-584F-9C89-B8564BF213AB}" srcOrd="2" destOrd="0" parTransId="{ACC71B1A-21B4-194B-8392-0BDEC0DB0AB3}" sibTransId="{325B2C33-7036-3947-8B5C-68B4A5F1741D}"/>
    <dgm:cxn modelId="{AA48FDB0-35CB-5245-AE70-488FF8BD7C0D}" type="presOf" srcId="{E8B47D9D-14A5-2D4D-A9E2-2B55EF5A2BBA}" destId="{C9B88E2D-C798-2E4E-8435-F27E0E6AE2BF}" srcOrd="0" destOrd="2" presId="urn:microsoft.com/office/officeart/2005/8/layout/hProcess10#2"/>
    <dgm:cxn modelId="{4AF33CB5-8742-5943-8332-0F61D950BD98}" srcId="{36DA8C4C-5A43-BB46-839F-7FE5689B2FEC}" destId="{50EE6892-BFB1-AB47-97AE-0F392CC2F6A6}" srcOrd="1" destOrd="0" parTransId="{44CD609E-0C3B-E942-9EAB-DEFEA467FDDC}" sibTransId="{E9921784-6457-3A49-80FB-64A0EE9FE44E}"/>
    <dgm:cxn modelId="{9B52FABD-D8A3-614C-BB7B-03EC8A0A005B}" srcId="{9EC2B4F5-6EA3-2742-A73E-772B2DC34A29}" destId="{24A93F32-2E94-5248-BA8D-67C6E4827692}" srcOrd="0" destOrd="0" parTransId="{FFE10EAF-779B-F745-9344-988B416B9B7D}" sibTransId="{2F4258E3-B903-5248-8A6B-5F1B97681236}"/>
    <dgm:cxn modelId="{871405C9-7474-0E4D-BBA0-4945E9920400}" type="presOf" srcId="{88401507-4BC4-9C4C-A8E6-FEFB206945C6}" destId="{A88043C9-F2D7-8E4E-B4D0-0E0C23A8215B}" srcOrd="0" destOrd="1" presId="urn:microsoft.com/office/officeart/2005/8/layout/hProcess10#2"/>
    <dgm:cxn modelId="{330A16CB-857E-EC4E-8E52-0AF3980D7A9C}" type="presOf" srcId="{636E0B75-F5DF-0149-AE31-15CC4C42C6BA}" destId="{C9B88E2D-C798-2E4E-8435-F27E0E6AE2BF}" srcOrd="0" destOrd="1" presId="urn:microsoft.com/office/officeart/2005/8/layout/hProcess10#2"/>
    <dgm:cxn modelId="{3B080AD0-2230-E54B-A907-5F95A6B3EEB7}" type="presOf" srcId="{983446D9-3A5B-D049-A331-5E2C35F68DD4}" destId="{6A542807-E050-5545-B725-3E15C355066E}" srcOrd="0" destOrd="0" presId="urn:microsoft.com/office/officeart/2005/8/layout/hProcess10#2"/>
    <dgm:cxn modelId="{79CFB5D1-B710-FA42-9DF7-D13E3A30D1D7}" type="presOf" srcId="{FBC2DF9C-88F5-914A-A0C7-DDB1BC5E945A}" destId="{F8936F89-D9CD-F343-AEBD-4F9F02BCD6EE}" srcOrd="1" destOrd="0" presId="urn:microsoft.com/office/officeart/2005/8/layout/hProcess10#2"/>
    <dgm:cxn modelId="{14BD28D5-6EDD-914E-B795-87825E7AA4FE}" type="presOf" srcId="{50EE6892-BFB1-AB47-97AE-0F392CC2F6A6}" destId="{33923EA9-1AD6-FD4F-B533-1ED923D48F79}" srcOrd="0" destOrd="0" presId="urn:microsoft.com/office/officeart/2005/8/layout/hProcess10#2"/>
    <dgm:cxn modelId="{2E164CDA-D045-164D-AB9D-CDEB02782678}" type="presOf" srcId="{142E3BD4-1F6E-194F-94E5-487A3B15C7B9}" destId="{33923EA9-1AD6-FD4F-B533-1ED923D48F79}" srcOrd="0" destOrd="1" presId="urn:microsoft.com/office/officeart/2005/8/layout/hProcess10#2"/>
    <dgm:cxn modelId="{9D5B03DE-954E-A54F-98F0-BDAFD5CDD319}" type="presOf" srcId="{36DA8C4C-5A43-BB46-839F-7FE5689B2FEC}" destId="{DA81A318-602C-FD4A-ADC3-E06A86385EAB}" srcOrd="0" destOrd="0" presId="urn:microsoft.com/office/officeart/2005/8/layout/hProcess10#2"/>
    <dgm:cxn modelId="{8FE40EDF-59CF-F64C-B84A-EFC274FB9493}" type="presOf" srcId="{DB9B340E-3B8C-584F-9C89-B8564BF213AB}" destId="{A88043C9-F2D7-8E4E-B4D0-0E0C23A8215B}" srcOrd="0" destOrd="3" presId="urn:microsoft.com/office/officeart/2005/8/layout/hProcess10#2"/>
    <dgm:cxn modelId="{7DB00DE1-F2E1-304D-BEC5-2F4E45D24B1E}" type="presOf" srcId="{C355598C-2B04-E04C-8FEF-336B3D790CC3}" destId="{B2A6648B-6513-6144-8907-4F1FB0BBF5B9}" srcOrd="1" destOrd="0" presId="urn:microsoft.com/office/officeart/2005/8/layout/hProcess10#2"/>
    <dgm:cxn modelId="{DD141EEB-B843-CD46-9CA4-71A1FBD0A6F5}" type="presOf" srcId="{C355598C-2B04-E04C-8FEF-336B3D790CC3}" destId="{30EB312C-41BA-8946-8DC5-D3AFC99F3332}" srcOrd="0" destOrd="0" presId="urn:microsoft.com/office/officeart/2005/8/layout/hProcess10#2"/>
    <dgm:cxn modelId="{B06D32F4-BE19-F441-B938-C7319E624348}" srcId="{36DA8C4C-5A43-BB46-839F-7FE5689B2FEC}" destId="{D2FAC65C-718A-7947-AA08-067270C36035}" srcOrd="4" destOrd="0" parTransId="{090F88ED-F2A5-274D-ACE4-0AFF51963EA3}" sibTransId="{FBC2DF9C-88F5-914A-A0C7-DDB1BC5E945A}"/>
    <dgm:cxn modelId="{F6DCEDF7-2A51-AE4B-BD02-902D97F3C5C0}" type="presOf" srcId="{E9921784-6457-3A49-80FB-64A0EE9FE44E}" destId="{DEC8C849-531D-674A-A88A-0BD82B5BF199}" srcOrd="0" destOrd="0" presId="urn:microsoft.com/office/officeart/2005/8/layout/hProcess10#2"/>
    <dgm:cxn modelId="{B9F791FC-EEB0-9B44-B8D2-70F7B2878CAC}" type="presOf" srcId="{FBC2DF9C-88F5-914A-A0C7-DDB1BC5E945A}" destId="{A0FFD598-0EAA-D44F-B729-F00A0206D91A}" srcOrd="0" destOrd="0" presId="urn:microsoft.com/office/officeart/2005/8/layout/hProcess10#2"/>
    <dgm:cxn modelId="{1E2B3FFD-A1C5-E64F-9EBF-4354139EB577}" type="presOf" srcId="{23CC4DDA-E00E-6047-BCA5-0461698535BC}" destId="{2EDB3AEB-CB0F-4944-BC11-A751D1587360}" srcOrd="0" destOrd="1" presId="urn:microsoft.com/office/officeart/2005/8/layout/hProcess10#2"/>
    <dgm:cxn modelId="{EFA1661F-E6A3-4F47-B81C-450486D5F3C1}" type="presParOf" srcId="{DA81A318-602C-FD4A-ADC3-E06A86385EAB}" destId="{466F4C4E-BB4B-4F4A-988F-BB854E341D93}" srcOrd="0" destOrd="0" presId="urn:microsoft.com/office/officeart/2005/8/layout/hProcess10#2"/>
    <dgm:cxn modelId="{34E14C95-4C5D-2F4C-B6DC-66BEFD282550}" type="presParOf" srcId="{466F4C4E-BB4B-4F4A-988F-BB854E341D93}" destId="{75A07F6C-CA40-734C-A69F-72CB63BA3ADA}" srcOrd="0" destOrd="0" presId="urn:microsoft.com/office/officeart/2005/8/layout/hProcess10#2"/>
    <dgm:cxn modelId="{94768960-C7E3-9F43-B70B-EE8232893372}" type="presParOf" srcId="{466F4C4E-BB4B-4F4A-988F-BB854E341D93}" destId="{A88043C9-F2D7-8E4E-B4D0-0E0C23A8215B}" srcOrd="1" destOrd="0" presId="urn:microsoft.com/office/officeart/2005/8/layout/hProcess10#2"/>
    <dgm:cxn modelId="{4A30A5C5-7194-644C-ADC9-00ED24CD2286}" type="presParOf" srcId="{DA81A318-602C-FD4A-ADC3-E06A86385EAB}" destId="{D3A3D82F-A729-7347-9B26-2BBDDBE8F08D}" srcOrd="1" destOrd="0" presId="urn:microsoft.com/office/officeart/2005/8/layout/hProcess10#2"/>
    <dgm:cxn modelId="{ED1F4AB7-7269-3949-8B68-DA24F4E8904D}" type="presParOf" srcId="{D3A3D82F-A729-7347-9B26-2BBDDBE8F08D}" destId="{D54345E1-2710-664A-A187-F2B05BF37963}" srcOrd="0" destOrd="0" presId="urn:microsoft.com/office/officeart/2005/8/layout/hProcess10#2"/>
    <dgm:cxn modelId="{8D5CF07F-E2BF-2445-BE8A-BA8A0FE0D0B3}" type="presParOf" srcId="{DA81A318-602C-FD4A-ADC3-E06A86385EAB}" destId="{B20A3680-75C8-AC47-B814-2A5F73002F3D}" srcOrd="2" destOrd="0" presId="urn:microsoft.com/office/officeart/2005/8/layout/hProcess10#2"/>
    <dgm:cxn modelId="{6BEBF04F-861E-444C-A806-1A748372FB14}" type="presParOf" srcId="{B20A3680-75C8-AC47-B814-2A5F73002F3D}" destId="{707F1B69-C5C7-7A47-A23C-E67B74B93FA7}" srcOrd="0" destOrd="0" presId="urn:microsoft.com/office/officeart/2005/8/layout/hProcess10#2"/>
    <dgm:cxn modelId="{FC6FA545-4898-1343-AB7B-DF1D72A05AF7}" type="presParOf" srcId="{B20A3680-75C8-AC47-B814-2A5F73002F3D}" destId="{33923EA9-1AD6-FD4F-B533-1ED923D48F79}" srcOrd="1" destOrd="0" presId="urn:microsoft.com/office/officeart/2005/8/layout/hProcess10#2"/>
    <dgm:cxn modelId="{6B980F78-E0C6-B248-8A7F-E90C3B547854}" type="presParOf" srcId="{DA81A318-602C-FD4A-ADC3-E06A86385EAB}" destId="{DEC8C849-531D-674A-A88A-0BD82B5BF199}" srcOrd="3" destOrd="0" presId="urn:microsoft.com/office/officeart/2005/8/layout/hProcess10#2"/>
    <dgm:cxn modelId="{53984A5A-A213-DA4D-9304-63C197344E71}" type="presParOf" srcId="{DEC8C849-531D-674A-A88A-0BD82B5BF199}" destId="{5ADA0E9B-3374-D948-B1B4-97D79C33A427}" srcOrd="0" destOrd="0" presId="urn:microsoft.com/office/officeart/2005/8/layout/hProcess10#2"/>
    <dgm:cxn modelId="{C6152AD8-4732-9940-BFF6-9DA7260FC918}" type="presParOf" srcId="{DA81A318-602C-FD4A-ADC3-E06A86385EAB}" destId="{D1E581F6-D23D-BA43-A051-CDF90C6F3BE9}" srcOrd="4" destOrd="0" presId="urn:microsoft.com/office/officeart/2005/8/layout/hProcess10#2"/>
    <dgm:cxn modelId="{4F3B2E78-BEE0-4B41-95E0-95CEB8A3C929}" type="presParOf" srcId="{D1E581F6-D23D-BA43-A051-CDF90C6F3BE9}" destId="{E8434F0D-86A7-B64E-ABC1-10AAA73CB8EA}" srcOrd="0" destOrd="0" presId="urn:microsoft.com/office/officeart/2005/8/layout/hProcess10#2"/>
    <dgm:cxn modelId="{C27623D1-D150-7540-BB89-5C46C5253F13}" type="presParOf" srcId="{D1E581F6-D23D-BA43-A051-CDF90C6F3BE9}" destId="{2EDB3AEB-CB0F-4944-BC11-A751D1587360}" srcOrd="1" destOrd="0" presId="urn:microsoft.com/office/officeart/2005/8/layout/hProcess10#2"/>
    <dgm:cxn modelId="{CADFB3BF-472A-5040-BB02-60FCA09DC41F}" type="presParOf" srcId="{DA81A318-602C-FD4A-ADC3-E06A86385EAB}" destId="{30EB312C-41BA-8946-8DC5-D3AFC99F3332}" srcOrd="5" destOrd="0" presId="urn:microsoft.com/office/officeart/2005/8/layout/hProcess10#2"/>
    <dgm:cxn modelId="{C544122B-AC78-684B-B88D-7B70850A7BA9}" type="presParOf" srcId="{30EB312C-41BA-8946-8DC5-D3AFC99F3332}" destId="{B2A6648B-6513-6144-8907-4F1FB0BBF5B9}" srcOrd="0" destOrd="0" presId="urn:microsoft.com/office/officeart/2005/8/layout/hProcess10#2"/>
    <dgm:cxn modelId="{1265C26D-B3E3-2946-BFB0-958A2B08067F}" type="presParOf" srcId="{DA81A318-602C-FD4A-ADC3-E06A86385EAB}" destId="{FEF1A30C-3AC3-1741-BB85-53DDCD467788}" srcOrd="6" destOrd="0" presId="urn:microsoft.com/office/officeart/2005/8/layout/hProcess10#2"/>
    <dgm:cxn modelId="{5F677E2E-9C72-F744-91DD-9DFA5E4FB80D}" type="presParOf" srcId="{FEF1A30C-3AC3-1741-BB85-53DDCD467788}" destId="{A8277329-6BA6-1043-A278-5970E828F841}" srcOrd="0" destOrd="0" presId="urn:microsoft.com/office/officeart/2005/8/layout/hProcess10#2"/>
    <dgm:cxn modelId="{2120C1BD-5F35-7547-A883-8617F5F77AB8}" type="presParOf" srcId="{FEF1A30C-3AC3-1741-BB85-53DDCD467788}" destId="{E73E53CA-1036-D841-A18B-7CB6134F8B5A}" srcOrd="1" destOrd="0" presId="urn:microsoft.com/office/officeart/2005/8/layout/hProcess10#2"/>
    <dgm:cxn modelId="{57B09805-699B-A64C-A3F5-1DC73F0EB547}" type="presParOf" srcId="{DA81A318-602C-FD4A-ADC3-E06A86385EAB}" destId="{CD76058A-431F-1B44-9111-A87FBC878D28}" srcOrd="7" destOrd="0" presId="urn:microsoft.com/office/officeart/2005/8/layout/hProcess10#2"/>
    <dgm:cxn modelId="{BC9D64A2-7821-CE42-9B02-C6D045EAF480}" type="presParOf" srcId="{CD76058A-431F-1B44-9111-A87FBC878D28}" destId="{7C76FB97-39A2-AC4B-B6A7-21D83B74FF28}" srcOrd="0" destOrd="0" presId="urn:microsoft.com/office/officeart/2005/8/layout/hProcess10#2"/>
    <dgm:cxn modelId="{23840061-4025-EF43-ABCE-F247C4C66700}" type="presParOf" srcId="{DA81A318-602C-FD4A-ADC3-E06A86385EAB}" destId="{D7E6E507-9980-CA4D-AED0-30340FB0CF8B}" srcOrd="8" destOrd="0" presId="urn:microsoft.com/office/officeart/2005/8/layout/hProcess10#2"/>
    <dgm:cxn modelId="{6670E9C7-48FA-D148-A8F6-C12EFCA986B6}" type="presParOf" srcId="{D7E6E507-9980-CA4D-AED0-30340FB0CF8B}" destId="{6F51BD79-6398-FA47-B068-1CA06050C640}" srcOrd="0" destOrd="0" presId="urn:microsoft.com/office/officeart/2005/8/layout/hProcess10#2"/>
    <dgm:cxn modelId="{0CBA159C-B847-9241-904C-3BA88DB4F546}" type="presParOf" srcId="{D7E6E507-9980-CA4D-AED0-30340FB0CF8B}" destId="{C9B88E2D-C798-2E4E-8435-F27E0E6AE2BF}" srcOrd="1" destOrd="0" presId="urn:microsoft.com/office/officeart/2005/8/layout/hProcess10#2"/>
    <dgm:cxn modelId="{BD75BADD-DDE2-5049-99A7-B79CE0D02889}" type="presParOf" srcId="{DA81A318-602C-FD4A-ADC3-E06A86385EAB}" destId="{A0FFD598-0EAA-D44F-B729-F00A0206D91A}" srcOrd="9" destOrd="0" presId="urn:microsoft.com/office/officeart/2005/8/layout/hProcess10#2"/>
    <dgm:cxn modelId="{6001CD63-5E0F-D54B-A224-A610CE6573C2}" type="presParOf" srcId="{A0FFD598-0EAA-D44F-B729-F00A0206D91A}" destId="{F8936F89-D9CD-F343-AEBD-4F9F02BCD6EE}" srcOrd="0" destOrd="0" presId="urn:microsoft.com/office/officeart/2005/8/layout/hProcess10#2"/>
    <dgm:cxn modelId="{3EC9B2CE-24A8-6349-9F28-B17FEC31D1DC}" type="presParOf" srcId="{DA81A318-602C-FD4A-ADC3-E06A86385EAB}" destId="{F6F22DD6-D221-0F45-81A0-6C2347A94BD0}" srcOrd="10" destOrd="0" presId="urn:microsoft.com/office/officeart/2005/8/layout/hProcess10#2"/>
    <dgm:cxn modelId="{DAAE1AE4-8B6A-4A4A-A335-ADCF18C0EF68}" type="presParOf" srcId="{F6F22DD6-D221-0F45-81A0-6C2347A94BD0}" destId="{2B0965F0-8A37-824F-A0FB-53D9A3CEB3AC}" srcOrd="0" destOrd="0" presId="urn:microsoft.com/office/officeart/2005/8/layout/hProcess10#2"/>
    <dgm:cxn modelId="{D32513DC-0804-3045-BD7C-4F1BF87DD7DA}" type="presParOf" srcId="{F6F22DD6-D221-0F45-81A0-6C2347A94BD0}" destId="{6A542807-E050-5545-B725-3E15C355066E}" srcOrd="1" destOrd="0" presId="urn:microsoft.com/office/officeart/2005/8/layout/hProcess10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291DE3-616B-7347-BE35-C47C3E3F906F}" type="doc">
      <dgm:prSet loTypeId="urn:microsoft.com/office/officeart/2005/8/layout/hList2#2" loCatId="" qsTypeId="urn:microsoft.com/office/officeart/2005/8/quickstyle/simple1#2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A15565F8-FE04-0042-A76A-C2CF2A4B9454}">
      <dgm:prSet phldrT="[文本]"/>
      <dgm:spPr/>
      <dgm:t>
        <a:bodyPr/>
        <a:lstStyle/>
        <a:p>
          <a:r>
            <a:rPr lang="zh-CN" altLang="en-US" dirty="0"/>
            <a:t>常用开发环境和工具</a:t>
          </a:r>
        </a:p>
      </dgm:t>
    </dgm:pt>
    <dgm:pt modelId="{8BDF54DE-0124-7A40-8218-854A2EBA5EB1}" type="parTrans" cxnId="{5AC5029D-84D6-F84F-882F-C3434F553A0D}">
      <dgm:prSet/>
      <dgm:spPr/>
      <dgm:t>
        <a:bodyPr/>
        <a:lstStyle/>
        <a:p>
          <a:endParaRPr lang="zh-CN" altLang="en-US"/>
        </a:p>
      </dgm:t>
    </dgm:pt>
    <dgm:pt modelId="{D7E4EA6C-53E6-9847-893A-196592B9EA77}" type="sibTrans" cxnId="{5AC5029D-84D6-F84F-882F-C3434F553A0D}">
      <dgm:prSet/>
      <dgm:spPr/>
      <dgm:t>
        <a:bodyPr/>
        <a:lstStyle/>
        <a:p>
          <a:endParaRPr lang="zh-CN" altLang="en-US"/>
        </a:p>
      </dgm:t>
    </dgm:pt>
    <dgm:pt modelId="{44963814-22CA-8A4A-AAEE-35F465BDB038}">
      <dgm:prSet phldrT="[文本]"/>
      <dgm:spPr/>
      <dgm:t>
        <a:bodyPr/>
        <a:lstStyle/>
        <a:p>
          <a:r>
            <a:rPr lang="en-US" altLang="zh-CN" dirty="0"/>
            <a:t>KEIL</a:t>
          </a:r>
          <a:endParaRPr lang="zh-CN" altLang="en-US" dirty="0"/>
        </a:p>
      </dgm:t>
    </dgm:pt>
    <dgm:pt modelId="{61E1B2AD-ED1C-6149-AD89-1526565B6BA3}" type="parTrans" cxnId="{2C756048-30D2-734C-9958-C7D301E63AAC}">
      <dgm:prSet/>
      <dgm:spPr/>
      <dgm:t>
        <a:bodyPr/>
        <a:lstStyle/>
        <a:p>
          <a:endParaRPr lang="zh-CN" altLang="en-US"/>
        </a:p>
      </dgm:t>
    </dgm:pt>
    <dgm:pt modelId="{3E85F123-B837-D94E-BA63-E7E2D31F0A3B}" type="sibTrans" cxnId="{2C756048-30D2-734C-9958-C7D301E63AAC}">
      <dgm:prSet/>
      <dgm:spPr/>
      <dgm:t>
        <a:bodyPr/>
        <a:lstStyle/>
        <a:p>
          <a:endParaRPr lang="zh-CN" altLang="en-US"/>
        </a:p>
      </dgm:t>
    </dgm:pt>
    <dgm:pt modelId="{DCBB824D-DFC8-B145-91F9-B3620A269BA5}">
      <dgm:prSet phldrT="[文本]"/>
      <dgm:spPr/>
      <dgm:t>
        <a:bodyPr/>
        <a:lstStyle/>
        <a:p>
          <a:r>
            <a:rPr lang="en-US" altLang="zh-CN" dirty="0"/>
            <a:t>IAR</a:t>
          </a:r>
          <a:endParaRPr lang="zh-CN" altLang="en-US" dirty="0"/>
        </a:p>
      </dgm:t>
    </dgm:pt>
    <dgm:pt modelId="{5F568C7C-6045-DC42-91D7-C736464DDCDB}" type="parTrans" cxnId="{33D390E2-CB1D-9947-AEC7-AB26CAB4DE25}">
      <dgm:prSet/>
      <dgm:spPr/>
      <dgm:t>
        <a:bodyPr/>
        <a:lstStyle/>
        <a:p>
          <a:endParaRPr lang="zh-CN" altLang="en-US"/>
        </a:p>
      </dgm:t>
    </dgm:pt>
    <dgm:pt modelId="{031018D9-095E-DD4C-A137-770421BC17D0}" type="sibTrans" cxnId="{33D390E2-CB1D-9947-AEC7-AB26CAB4DE25}">
      <dgm:prSet/>
      <dgm:spPr/>
      <dgm:t>
        <a:bodyPr/>
        <a:lstStyle/>
        <a:p>
          <a:endParaRPr lang="zh-CN" altLang="en-US"/>
        </a:p>
      </dgm:t>
    </dgm:pt>
    <dgm:pt modelId="{C716E43A-443D-E847-8C0B-AAB4A4AB4AC0}">
      <dgm:prSet phldrT="[文本]"/>
      <dgm:spPr/>
      <dgm:t>
        <a:bodyPr/>
        <a:lstStyle/>
        <a:p>
          <a:r>
            <a:rPr lang="zh-CN" altLang="en-US" dirty="0"/>
            <a:t>常用代码编辑工具</a:t>
          </a:r>
        </a:p>
      </dgm:t>
    </dgm:pt>
    <dgm:pt modelId="{17D29569-7CEC-8148-A90B-EDF4D00A1E69}" type="parTrans" cxnId="{FC722C0D-0741-1E42-9ED8-A0109443C710}">
      <dgm:prSet/>
      <dgm:spPr/>
      <dgm:t>
        <a:bodyPr/>
        <a:lstStyle/>
        <a:p>
          <a:endParaRPr lang="zh-CN" altLang="en-US"/>
        </a:p>
      </dgm:t>
    </dgm:pt>
    <dgm:pt modelId="{8A1A8D97-638B-794A-98FC-F610DF916B86}" type="sibTrans" cxnId="{FC722C0D-0741-1E42-9ED8-A0109443C710}">
      <dgm:prSet/>
      <dgm:spPr/>
      <dgm:t>
        <a:bodyPr/>
        <a:lstStyle/>
        <a:p>
          <a:endParaRPr lang="zh-CN" altLang="en-US"/>
        </a:p>
      </dgm:t>
    </dgm:pt>
    <dgm:pt modelId="{B0EAE932-7FD1-4748-B53F-DB0BB59EC6A6}">
      <dgm:prSet phldrT="[文本]"/>
      <dgm:spPr/>
      <dgm:t>
        <a:bodyPr/>
        <a:lstStyle/>
        <a:p>
          <a:r>
            <a:rPr lang="en-US" altLang="zh-CN" dirty="0"/>
            <a:t>SourceInsight</a:t>
          </a:r>
          <a:endParaRPr lang="zh-CN" altLang="en-US" dirty="0"/>
        </a:p>
      </dgm:t>
    </dgm:pt>
    <dgm:pt modelId="{299865D3-467E-4142-964E-F6528FBB0241}" type="parTrans" cxnId="{5BDBEF08-6E13-394C-A38D-6500FA383EF6}">
      <dgm:prSet/>
      <dgm:spPr/>
      <dgm:t>
        <a:bodyPr/>
        <a:lstStyle/>
        <a:p>
          <a:endParaRPr lang="zh-CN" altLang="en-US"/>
        </a:p>
      </dgm:t>
    </dgm:pt>
    <dgm:pt modelId="{3ABF968F-10FE-2742-9076-030600A5F072}" type="sibTrans" cxnId="{5BDBEF08-6E13-394C-A38D-6500FA383EF6}">
      <dgm:prSet/>
      <dgm:spPr/>
      <dgm:t>
        <a:bodyPr/>
        <a:lstStyle/>
        <a:p>
          <a:endParaRPr lang="zh-CN" altLang="en-US"/>
        </a:p>
      </dgm:t>
    </dgm:pt>
    <dgm:pt modelId="{B15166C5-AA04-EA41-8C8E-43166A04CAB4}">
      <dgm:prSet phldrT="[文本]"/>
      <dgm:spPr/>
      <dgm:t>
        <a:bodyPr/>
        <a:lstStyle/>
        <a:p>
          <a:r>
            <a:rPr lang="en-US" altLang="zh-CN" dirty="0"/>
            <a:t>VS code</a:t>
          </a:r>
          <a:endParaRPr lang="zh-CN" altLang="en-US" dirty="0"/>
        </a:p>
      </dgm:t>
    </dgm:pt>
    <dgm:pt modelId="{7E061CD7-F9B8-4040-83CB-3506DD4E47D0}" type="parTrans" cxnId="{77C8525F-E62F-6348-988B-0C5ECE7ED267}">
      <dgm:prSet/>
      <dgm:spPr/>
      <dgm:t>
        <a:bodyPr/>
        <a:lstStyle/>
        <a:p>
          <a:endParaRPr lang="zh-CN" altLang="en-US"/>
        </a:p>
      </dgm:t>
    </dgm:pt>
    <dgm:pt modelId="{F794FF54-FD58-F549-A134-573F808C1DC6}" type="sibTrans" cxnId="{77C8525F-E62F-6348-988B-0C5ECE7ED267}">
      <dgm:prSet/>
      <dgm:spPr/>
      <dgm:t>
        <a:bodyPr/>
        <a:lstStyle/>
        <a:p>
          <a:endParaRPr lang="zh-CN" altLang="en-US"/>
        </a:p>
      </dgm:t>
    </dgm:pt>
    <dgm:pt modelId="{7156FC52-ED33-F94A-B125-4FA2C3AEBD10}">
      <dgm:prSet phldrT="[文本]"/>
      <dgm:spPr/>
      <dgm:t>
        <a:bodyPr/>
        <a:lstStyle/>
        <a:p>
          <a:r>
            <a:rPr lang="zh-CN" altLang="en-US" dirty="0"/>
            <a:t>常用的</a:t>
          </a:r>
          <a:r>
            <a:rPr lang="en-US" altLang="zh-CN" dirty="0" err="1"/>
            <a:t>PCBlayout</a:t>
          </a:r>
          <a:r>
            <a:rPr lang="zh-CN" altLang="en-US" dirty="0"/>
            <a:t>工具</a:t>
          </a:r>
        </a:p>
      </dgm:t>
    </dgm:pt>
    <dgm:pt modelId="{3EBBB706-219A-2243-936F-BD1237A9BAB3}" type="parTrans" cxnId="{823A0051-0FFE-1A4E-AD2B-311B9D91B2D9}">
      <dgm:prSet/>
      <dgm:spPr/>
      <dgm:t>
        <a:bodyPr/>
        <a:lstStyle/>
        <a:p>
          <a:endParaRPr lang="zh-CN" altLang="en-US"/>
        </a:p>
      </dgm:t>
    </dgm:pt>
    <dgm:pt modelId="{A92CC05D-3C04-CF4A-AF83-82225AFCD9E1}" type="sibTrans" cxnId="{823A0051-0FFE-1A4E-AD2B-311B9D91B2D9}">
      <dgm:prSet/>
      <dgm:spPr/>
      <dgm:t>
        <a:bodyPr/>
        <a:lstStyle/>
        <a:p>
          <a:endParaRPr lang="zh-CN" altLang="en-US"/>
        </a:p>
      </dgm:t>
    </dgm:pt>
    <dgm:pt modelId="{51FACA2F-EC0D-D149-8AD7-91EE9B2AF61F}">
      <dgm:prSet phldrT="[文本]"/>
      <dgm:spPr/>
      <dgm:t>
        <a:bodyPr/>
        <a:lstStyle/>
        <a:p>
          <a:r>
            <a:rPr lang="en-US" altLang="zh-CN" dirty="0"/>
            <a:t>GNU</a:t>
          </a:r>
          <a:endParaRPr lang="zh-CN" altLang="en-US" dirty="0"/>
        </a:p>
      </dgm:t>
    </dgm:pt>
    <dgm:pt modelId="{7A102B6C-4DA4-874D-99C3-AEC8C33A15B5}" type="parTrans" cxnId="{3D6C1550-136A-9C42-BA66-EB3C01732EC0}">
      <dgm:prSet/>
      <dgm:spPr/>
      <dgm:t>
        <a:bodyPr/>
        <a:lstStyle/>
        <a:p>
          <a:endParaRPr lang="zh-CN" altLang="en-US"/>
        </a:p>
      </dgm:t>
    </dgm:pt>
    <dgm:pt modelId="{C601D9D0-FE36-9A4E-A0D7-C16B23EF614E}" type="sibTrans" cxnId="{3D6C1550-136A-9C42-BA66-EB3C01732EC0}">
      <dgm:prSet/>
      <dgm:spPr/>
      <dgm:t>
        <a:bodyPr/>
        <a:lstStyle/>
        <a:p>
          <a:endParaRPr lang="zh-CN" altLang="en-US"/>
        </a:p>
      </dgm:t>
    </dgm:pt>
    <dgm:pt modelId="{543736AB-4734-D746-995B-B388555E627A}">
      <dgm:prSet phldrT="[文本]"/>
      <dgm:spPr/>
      <dgm:t>
        <a:bodyPr/>
        <a:lstStyle/>
        <a:p>
          <a:r>
            <a:rPr lang="en-US" altLang="en-US" dirty="0"/>
            <a:t>SlickEdit</a:t>
          </a:r>
          <a:endParaRPr lang="zh-CN" altLang="en-US" dirty="0"/>
        </a:p>
      </dgm:t>
    </dgm:pt>
    <dgm:pt modelId="{B9D32EC2-A90D-AB4C-861D-7BC69A7BAB89}" type="parTrans" cxnId="{D051452A-42BC-8647-A0BD-D4B1549EBA86}">
      <dgm:prSet/>
      <dgm:spPr/>
      <dgm:t>
        <a:bodyPr/>
        <a:lstStyle/>
        <a:p>
          <a:endParaRPr lang="zh-CN" altLang="en-US"/>
        </a:p>
      </dgm:t>
    </dgm:pt>
    <dgm:pt modelId="{7BBE64D3-D72E-B142-AD31-B34A57F2A14E}" type="sibTrans" cxnId="{D051452A-42BC-8647-A0BD-D4B1549EBA86}">
      <dgm:prSet/>
      <dgm:spPr/>
      <dgm:t>
        <a:bodyPr/>
        <a:lstStyle/>
        <a:p>
          <a:endParaRPr lang="zh-CN" altLang="en-US"/>
        </a:p>
      </dgm:t>
    </dgm:pt>
    <dgm:pt modelId="{7A636E84-B0F7-9C4C-84DF-CB2294343EB3}">
      <dgm:prSet phldrT="[文本]"/>
      <dgm:spPr/>
      <dgm:t>
        <a:bodyPr/>
        <a:lstStyle/>
        <a:p>
          <a:r>
            <a:rPr lang="en-US" altLang="zh-CN" dirty="0"/>
            <a:t>Cadence Allegro</a:t>
          </a:r>
          <a:endParaRPr lang="zh-CN" altLang="en-US" dirty="0"/>
        </a:p>
      </dgm:t>
    </dgm:pt>
    <dgm:pt modelId="{41F49310-71A6-934E-A468-B08375EA69AB}" type="sibTrans" cxnId="{A4859E89-7BE2-7844-A782-449EF20B76C2}">
      <dgm:prSet/>
      <dgm:spPr/>
      <dgm:t>
        <a:bodyPr/>
        <a:lstStyle/>
        <a:p>
          <a:endParaRPr lang="zh-CN" altLang="en-US"/>
        </a:p>
      </dgm:t>
    </dgm:pt>
    <dgm:pt modelId="{76258CCA-583D-E54C-AC3A-BF2B6C7C20C6}" type="parTrans" cxnId="{A4859E89-7BE2-7844-A782-449EF20B76C2}">
      <dgm:prSet/>
      <dgm:spPr/>
      <dgm:t>
        <a:bodyPr/>
        <a:lstStyle/>
        <a:p>
          <a:endParaRPr lang="zh-CN" altLang="en-US"/>
        </a:p>
      </dgm:t>
    </dgm:pt>
    <dgm:pt modelId="{C2741659-05E8-2A4F-B772-0AEBB89052E1}">
      <dgm:prSet phldrT="[文本]"/>
      <dgm:spPr/>
      <dgm:t>
        <a:bodyPr/>
        <a:lstStyle/>
        <a:p>
          <a:r>
            <a:rPr lang="en-US" altLang="zh-CN" dirty="0"/>
            <a:t>Altium Designer</a:t>
          </a:r>
          <a:endParaRPr lang="zh-CN" altLang="en-US" dirty="0"/>
        </a:p>
      </dgm:t>
    </dgm:pt>
    <dgm:pt modelId="{BB850ABE-CC1D-BE46-93C9-C65420052209}" type="sibTrans" cxnId="{06E02CF5-7610-604A-B254-DEC42AF434FB}">
      <dgm:prSet/>
      <dgm:spPr/>
      <dgm:t>
        <a:bodyPr/>
        <a:lstStyle/>
        <a:p>
          <a:endParaRPr lang="zh-CN" altLang="en-US"/>
        </a:p>
      </dgm:t>
    </dgm:pt>
    <dgm:pt modelId="{7B63CD7C-130A-E443-9E4E-3BD0137C480A}" type="parTrans" cxnId="{06E02CF5-7610-604A-B254-DEC42AF434FB}">
      <dgm:prSet/>
      <dgm:spPr/>
      <dgm:t>
        <a:bodyPr/>
        <a:lstStyle/>
        <a:p>
          <a:endParaRPr lang="zh-CN" altLang="en-US"/>
        </a:p>
      </dgm:t>
    </dgm:pt>
    <dgm:pt modelId="{E9BBC9E4-FD17-2E41-AB04-6397EFEB3123}">
      <dgm:prSet phldrT="[文本]"/>
      <dgm:spPr/>
      <dgm:t>
        <a:bodyPr/>
        <a:lstStyle/>
        <a:p>
          <a:r>
            <a:rPr lang="zh-CN" altLang="en-US" dirty="0"/>
            <a:t>常用工具</a:t>
          </a:r>
        </a:p>
      </dgm:t>
    </dgm:pt>
    <dgm:pt modelId="{986DFD0F-426B-0140-993D-F5E07DABCB7A}" type="parTrans" cxnId="{53845F9C-8093-C647-86F6-41A64FF17BF2}">
      <dgm:prSet/>
      <dgm:spPr/>
      <dgm:t>
        <a:bodyPr/>
        <a:lstStyle/>
        <a:p>
          <a:endParaRPr lang="zh-CN" altLang="en-US"/>
        </a:p>
      </dgm:t>
    </dgm:pt>
    <dgm:pt modelId="{8DABCBBF-C0ED-1143-9A70-C55568847C3C}" type="sibTrans" cxnId="{53845F9C-8093-C647-86F6-41A64FF17BF2}">
      <dgm:prSet/>
      <dgm:spPr/>
      <dgm:t>
        <a:bodyPr/>
        <a:lstStyle/>
        <a:p>
          <a:endParaRPr lang="zh-CN" altLang="en-US"/>
        </a:p>
      </dgm:t>
    </dgm:pt>
    <dgm:pt modelId="{0527A2AF-3143-6C4D-9646-CF2EBDB050CD}">
      <dgm:prSet phldrT="[文本]"/>
      <dgm:spPr/>
      <dgm:t>
        <a:bodyPr/>
        <a:lstStyle/>
        <a:p>
          <a:r>
            <a:rPr lang="zh-CN" altLang="en-US" dirty="0"/>
            <a:t>电烙铁</a:t>
          </a:r>
        </a:p>
      </dgm:t>
    </dgm:pt>
    <dgm:pt modelId="{14341D08-E8B8-5641-A61B-06302FFA027C}" type="parTrans" cxnId="{939AE195-1D01-3544-8835-A2E7F5F52777}">
      <dgm:prSet/>
      <dgm:spPr/>
      <dgm:t>
        <a:bodyPr/>
        <a:lstStyle/>
        <a:p>
          <a:endParaRPr lang="zh-CN" altLang="en-US"/>
        </a:p>
      </dgm:t>
    </dgm:pt>
    <dgm:pt modelId="{AD8B189C-D891-0046-B5B3-B22BE957D9DE}" type="sibTrans" cxnId="{939AE195-1D01-3544-8835-A2E7F5F52777}">
      <dgm:prSet/>
      <dgm:spPr/>
      <dgm:t>
        <a:bodyPr/>
        <a:lstStyle/>
        <a:p>
          <a:endParaRPr lang="zh-CN" altLang="en-US"/>
        </a:p>
      </dgm:t>
    </dgm:pt>
    <dgm:pt modelId="{02D2F5B5-1367-1B4A-A6F3-A302C84F1FEC}">
      <dgm:prSet phldrT="[文本]"/>
      <dgm:spPr/>
      <dgm:t>
        <a:bodyPr/>
        <a:lstStyle/>
        <a:p>
          <a:r>
            <a:rPr lang="zh-CN" altLang="en-US" dirty="0"/>
            <a:t>万用表</a:t>
          </a:r>
        </a:p>
      </dgm:t>
    </dgm:pt>
    <dgm:pt modelId="{28FEC300-83DA-9240-B80B-469C9071B6F8}" type="parTrans" cxnId="{5D8B78AE-D621-B446-906E-9CDD44AE8761}">
      <dgm:prSet/>
      <dgm:spPr/>
      <dgm:t>
        <a:bodyPr/>
        <a:lstStyle/>
        <a:p>
          <a:endParaRPr lang="zh-CN" altLang="en-US"/>
        </a:p>
      </dgm:t>
    </dgm:pt>
    <dgm:pt modelId="{8BC61AC4-14AE-A748-A390-36716C5C4F63}" type="sibTrans" cxnId="{5D8B78AE-D621-B446-906E-9CDD44AE8761}">
      <dgm:prSet/>
      <dgm:spPr/>
      <dgm:t>
        <a:bodyPr/>
        <a:lstStyle/>
        <a:p>
          <a:endParaRPr lang="zh-CN" altLang="en-US"/>
        </a:p>
      </dgm:t>
    </dgm:pt>
    <dgm:pt modelId="{A39BF09A-F131-9E49-9FB4-49FEF565B417}">
      <dgm:prSet phldrT="[文本]"/>
      <dgm:spPr/>
      <dgm:t>
        <a:bodyPr/>
        <a:lstStyle/>
        <a:p>
          <a:r>
            <a:rPr lang="zh-CN" altLang="en-US" dirty="0"/>
            <a:t>电源</a:t>
          </a:r>
        </a:p>
      </dgm:t>
    </dgm:pt>
    <dgm:pt modelId="{5723C067-5CBE-AD4E-82DA-7E2181DBA4F1}" type="parTrans" cxnId="{8901A2BA-5BF9-DB42-9776-F82732B2A510}">
      <dgm:prSet/>
      <dgm:spPr/>
      <dgm:t>
        <a:bodyPr/>
        <a:lstStyle/>
        <a:p>
          <a:endParaRPr lang="zh-CN" altLang="en-US"/>
        </a:p>
      </dgm:t>
    </dgm:pt>
    <dgm:pt modelId="{542346D4-C21B-CA42-8EAE-9C36F9423FE3}" type="sibTrans" cxnId="{8901A2BA-5BF9-DB42-9776-F82732B2A510}">
      <dgm:prSet/>
      <dgm:spPr/>
      <dgm:t>
        <a:bodyPr/>
        <a:lstStyle/>
        <a:p>
          <a:endParaRPr lang="zh-CN" altLang="en-US"/>
        </a:p>
      </dgm:t>
    </dgm:pt>
    <dgm:pt modelId="{307F4D3A-8105-024D-8DEA-6CF6CCFC22B5}">
      <dgm:prSet phldrT="[文本]"/>
      <dgm:spPr/>
      <dgm:t>
        <a:bodyPr/>
        <a:lstStyle/>
        <a:p>
          <a:r>
            <a:rPr lang="zh-CN" altLang="en-US" dirty="0"/>
            <a:t>示波器、逻辑分析仪</a:t>
          </a:r>
        </a:p>
      </dgm:t>
    </dgm:pt>
    <dgm:pt modelId="{CDB00029-DAF3-D143-981B-37C366C9AC7A}" type="parTrans" cxnId="{03A11CF4-F558-1742-8F09-AC0991342860}">
      <dgm:prSet/>
      <dgm:spPr/>
      <dgm:t>
        <a:bodyPr/>
        <a:lstStyle/>
        <a:p>
          <a:endParaRPr lang="zh-CN" altLang="en-US"/>
        </a:p>
      </dgm:t>
    </dgm:pt>
    <dgm:pt modelId="{FD6439C4-8D64-9E4C-8CB2-E0A322482F9E}" type="sibTrans" cxnId="{03A11CF4-F558-1742-8F09-AC0991342860}">
      <dgm:prSet/>
      <dgm:spPr/>
      <dgm:t>
        <a:bodyPr/>
        <a:lstStyle/>
        <a:p>
          <a:endParaRPr lang="zh-CN" altLang="en-US"/>
        </a:p>
      </dgm:t>
    </dgm:pt>
    <dgm:pt modelId="{6702B474-7D54-BE42-839F-0EE2CFAFC391}">
      <dgm:prSet phldrT="[文本]"/>
      <dgm:spPr/>
      <dgm:t>
        <a:bodyPr/>
        <a:lstStyle/>
        <a:p>
          <a:r>
            <a:rPr lang="zh-CN" altLang="en-US" dirty="0"/>
            <a:t>频谱仪</a:t>
          </a:r>
        </a:p>
      </dgm:t>
    </dgm:pt>
    <dgm:pt modelId="{D65AE1A6-17BC-4643-9DE4-F3CF0025A16A}" type="parTrans" cxnId="{2A9447CF-B3AC-1A45-A0B3-D07BC55F732E}">
      <dgm:prSet/>
      <dgm:spPr/>
      <dgm:t>
        <a:bodyPr/>
        <a:lstStyle/>
        <a:p>
          <a:endParaRPr lang="zh-CN" altLang="en-US"/>
        </a:p>
      </dgm:t>
    </dgm:pt>
    <dgm:pt modelId="{72D02E01-D952-4143-BEE8-E41F5D3DEFFC}" type="sibTrans" cxnId="{2A9447CF-B3AC-1A45-A0B3-D07BC55F732E}">
      <dgm:prSet/>
      <dgm:spPr/>
      <dgm:t>
        <a:bodyPr/>
        <a:lstStyle/>
        <a:p>
          <a:endParaRPr lang="zh-CN" altLang="en-US"/>
        </a:p>
      </dgm:t>
    </dgm:pt>
    <dgm:pt modelId="{F2739A02-B9F6-3F43-A9C4-E8B488DB018D}">
      <dgm:prSet phldrT="[文本]"/>
      <dgm:spPr/>
      <dgm:t>
        <a:bodyPr/>
        <a:lstStyle/>
        <a:p>
          <a:r>
            <a:rPr lang="zh-CN" altLang="en-US" dirty="0"/>
            <a:t>网分</a:t>
          </a:r>
        </a:p>
      </dgm:t>
    </dgm:pt>
    <dgm:pt modelId="{2BCA1ACC-AA1E-4949-A851-540C3345E512}" type="parTrans" cxnId="{78D73C55-CC8D-464E-A8C0-252955D73D9F}">
      <dgm:prSet/>
      <dgm:spPr/>
      <dgm:t>
        <a:bodyPr/>
        <a:lstStyle/>
        <a:p>
          <a:endParaRPr lang="zh-CN" altLang="en-US"/>
        </a:p>
      </dgm:t>
    </dgm:pt>
    <dgm:pt modelId="{44BFE943-4805-5A45-AD34-385BC65CC9BA}" type="sibTrans" cxnId="{78D73C55-CC8D-464E-A8C0-252955D73D9F}">
      <dgm:prSet/>
      <dgm:spPr/>
      <dgm:t>
        <a:bodyPr/>
        <a:lstStyle/>
        <a:p>
          <a:endParaRPr lang="zh-CN" altLang="en-US"/>
        </a:p>
      </dgm:t>
    </dgm:pt>
    <dgm:pt modelId="{5DB19A20-AD3D-AB46-9C16-336932B5409F}">
      <dgm:prSet phldrT="[文本]"/>
      <dgm:spPr/>
      <dgm:t>
        <a:bodyPr/>
        <a:lstStyle/>
        <a:p>
          <a:r>
            <a:rPr lang="zh-CN" altLang="en-US" dirty="0"/>
            <a:t>信号发生器</a:t>
          </a:r>
        </a:p>
      </dgm:t>
    </dgm:pt>
    <dgm:pt modelId="{23DD3900-96D8-E34E-9DE1-D34686C30E89}" type="parTrans" cxnId="{346D1AF6-C18F-CA45-B188-0C012135CEDA}">
      <dgm:prSet/>
      <dgm:spPr/>
      <dgm:t>
        <a:bodyPr/>
        <a:lstStyle/>
        <a:p>
          <a:endParaRPr lang="zh-CN" altLang="en-US"/>
        </a:p>
      </dgm:t>
    </dgm:pt>
    <dgm:pt modelId="{09DACAEA-EA4A-1948-93A6-C93DE02F74EF}" type="sibTrans" cxnId="{346D1AF6-C18F-CA45-B188-0C012135CEDA}">
      <dgm:prSet/>
      <dgm:spPr/>
      <dgm:t>
        <a:bodyPr/>
        <a:lstStyle/>
        <a:p>
          <a:endParaRPr lang="zh-CN" altLang="en-US"/>
        </a:p>
      </dgm:t>
    </dgm:pt>
    <dgm:pt modelId="{28A3B047-AF32-2744-B0FE-89651007475D}">
      <dgm:prSet phldrT="[文本]"/>
      <dgm:spPr/>
      <dgm:t>
        <a:bodyPr/>
        <a:lstStyle/>
        <a:p>
          <a:r>
            <a:rPr lang="en-US" altLang="zh-CN" dirty="0"/>
            <a:t>...</a:t>
          </a:r>
          <a:endParaRPr lang="zh-CN" altLang="en-US" dirty="0"/>
        </a:p>
      </dgm:t>
    </dgm:pt>
    <dgm:pt modelId="{1279D5E8-4BAD-3F49-840E-31F2B14441C3}" type="parTrans" cxnId="{B5F1A3C7-A989-A347-BF03-901A66D81806}">
      <dgm:prSet/>
      <dgm:spPr/>
      <dgm:t>
        <a:bodyPr/>
        <a:lstStyle/>
        <a:p>
          <a:endParaRPr lang="zh-CN" altLang="en-US"/>
        </a:p>
      </dgm:t>
    </dgm:pt>
    <dgm:pt modelId="{7148BE5B-EB82-7A4E-83C3-6C059CC2646F}" type="sibTrans" cxnId="{B5F1A3C7-A989-A347-BF03-901A66D81806}">
      <dgm:prSet/>
      <dgm:spPr/>
      <dgm:t>
        <a:bodyPr/>
        <a:lstStyle/>
        <a:p>
          <a:endParaRPr lang="zh-CN" altLang="en-US"/>
        </a:p>
      </dgm:t>
    </dgm:pt>
    <dgm:pt modelId="{47B489F3-0333-2D4C-ABA9-31A86DB57B88}">
      <dgm:prSet phldrT="[文本]"/>
      <dgm:spPr/>
      <dgm:t>
        <a:bodyPr/>
        <a:lstStyle/>
        <a:p>
          <a:r>
            <a:rPr lang="en-US" altLang="zh-CN" dirty="0"/>
            <a:t>JLink</a:t>
          </a:r>
          <a:endParaRPr lang="zh-CN" altLang="en-US" dirty="0"/>
        </a:p>
      </dgm:t>
    </dgm:pt>
    <dgm:pt modelId="{FC8408F4-6A1A-354E-8A17-83E88581CD70}" type="parTrans" cxnId="{90901724-5F7D-4F46-BD13-09CD19707B98}">
      <dgm:prSet/>
      <dgm:spPr/>
      <dgm:t>
        <a:bodyPr/>
        <a:lstStyle/>
        <a:p>
          <a:endParaRPr lang="zh-CN" altLang="en-US"/>
        </a:p>
      </dgm:t>
    </dgm:pt>
    <dgm:pt modelId="{C158370F-FDCF-2244-B67F-3F62095ADB1A}" type="sibTrans" cxnId="{90901724-5F7D-4F46-BD13-09CD19707B98}">
      <dgm:prSet/>
      <dgm:spPr/>
      <dgm:t>
        <a:bodyPr/>
        <a:lstStyle/>
        <a:p>
          <a:endParaRPr lang="zh-CN" altLang="en-US"/>
        </a:p>
      </dgm:t>
    </dgm:pt>
    <dgm:pt modelId="{891BBAB0-756D-4D9B-A722-A2B5D5240922}">
      <dgm:prSet phldrT="[文本]"/>
      <dgm:spPr/>
      <dgm:t>
        <a:bodyPr/>
        <a:lstStyle/>
        <a:p>
          <a:r>
            <a:rPr lang="en-US" altLang="zh-CN" dirty="0"/>
            <a:t>Git/Subversion</a:t>
          </a:r>
          <a:endParaRPr lang="zh-CN" altLang="en-US" dirty="0"/>
        </a:p>
      </dgm:t>
    </dgm:pt>
    <dgm:pt modelId="{F61373E4-1A7C-4ACE-8A94-C8A4EE0C6BA8}" type="parTrans" cxnId="{77FF2243-37E6-4AFB-9355-8E7215DB18A0}">
      <dgm:prSet/>
      <dgm:spPr/>
      <dgm:t>
        <a:bodyPr/>
        <a:lstStyle/>
        <a:p>
          <a:endParaRPr lang="zh-CN" altLang="en-US"/>
        </a:p>
      </dgm:t>
    </dgm:pt>
    <dgm:pt modelId="{C0D85C4F-A381-41D1-A942-DEDA49298DFA}" type="sibTrans" cxnId="{77FF2243-37E6-4AFB-9355-8E7215DB18A0}">
      <dgm:prSet/>
      <dgm:spPr/>
      <dgm:t>
        <a:bodyPr/>
        <a:lstStyle/>
        <a:p>
          <a:endParaRPr lang="zh-CN" altLang="en-US"/>
        </a:p>
      </dgm:t>
    </dgm:pt>
    <dgm:pt modelId="{97727D9F-319A-1B46-A8D0-7F4CD286AA03}" type="pres">
      <dgm:prSet presAssocID="{AC291DE3-616B-7347-BE35-C47C3E3F906F}" presName="linearFlow" presStyleCnt="0">
        <dgm:presLayoutVars>
          <dgm:dir/>
          <dgm:animLvl val="lvl"/>
          <dgm:resizeHandles/>
        </dgm:presLayoutVars>
      </dgm:prSet>
      <dgm:spPr/>
    </dgm:pt>
    <dgm:pt modelId="{7FCA776D-F34F-B244-BCD4-B8D214556F66}" type="pres">
      <dgm:prSet presAssocID="{A15565F8-FE04-0042-A76A-C2CF2A4B9454}" presName="compositeNode" presStyleCnt="0">
        <dgm:presLayoutVars>
          <dgm:bulletEnabled val="1"/>
        </dgm:presLayoutVars>
      </dgm:prSet>
      <dgm:spPr/>
    </dgm:pt>
    <dgm:pt modelId="{F0FC80E3-7284-B74A-8D6F-902686DB293F}" type="pres">
      <dgm:prSet presAssocID="{A15565F8-FE04-0042-A76A-C2CF2A4B9454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E72FA5-2FE3-8B4E-9657-3647970C3AB8}" type="pres">
      <dgm:prSet presAssocID="{A15565F8-FE04-0042-A76A-C2CF2A4B9454}" presName="childNode" presStyleLbl="node1" presStyleIdx="0" presStyleCnt="4">
        <dgm:presLayoutVars>
          <dgm:bulletEnabled val="1"/>
        </dgm:presLayoutVars>
      </dgm:prSet>
      <dgm:spPr/>
    </dgm:pt>
    <dgm:pt modelId="{E5D2B562-03B8-0C42-880B-B15B37F870A8}" type="pres">
      <dgm:prSet presAssocID="{A15565F8-FE04-0042-A76A-C2CF2A4B9454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43FC27D-12DE-1141-A162-00F5307F1778}" type="pres">
      <dgm:prSet presAssocID="{D7E4EA6C-53E6-9847-893A-196592B9EA77}" presName="sibTrans" presStyleCnt="0"/>
      <dgm:spPr/>
    </dgm:pt>
    <dgm:pt modelId="{1EC34AAE-2C30-C54A-8763-B95BA4136E60}" type="pres">
      <dgm:prSet presAssocID="{C716E43A-443D-E847-8C0B-AAB4A4AB4AC0}" presName="compositeNode" presStyleCnt="0">
        <dgm:presLayoutVars>
          <dgm:bulletEnabled val="1"/>
        </dgm:presLayoutVars>
      </dgm:prSet>
      <dgm:spPr/>
    </dgm:pt>
    <dgm:pt modelId="{ACEB6B7A-94FC-1A46-BB6B-0719673BEB8F}" type="pres">
      <dgm:prSet presAssocID="{C716E43A-443D-E847-8C0B-AAB4A4AB4AC0}" presName="image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84B7A271-8000-F04C-A2C4-F2C43F4B5B29}" type="pres">
      <dgm:prSet presAssocID="{C716E43A-443D-E847-8C0B-AAB4A4AB4AC0}" presName="childNode" presStyleLbl="node1" presStyleIdx="1" presStyleCnt="4">
        <dgm:presLayoutVars>
          <dgm:bulletEnabled val="1"/>
        </dgm:presLayoutVars>
      </dgm:prSet>
      <dgm:spPr/>
    </dgm:pt>
    <dgm:pt modelId="{94021182-2E3C-4649-AC43-192045C4011E}" type="pres">
      <dgm:prSet presAssocID="{C716E43A-443D-E847-8C0B-AAB4A4AB4AC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E3EF31D-BD94-F346-B087-45F5A64E3A04}" type="pres">
      <dgm:prSet presAssocID="{8A1A8D97-638B-794A-98FC-F610DF916B86}" presName="sibTrans" presStyleCnt="0"/>
      <dgm:spPr/>
    </dgm:pt>
    <dgm:pt modelId="{EA2EA4C9-5E84-1240-ACFC-E43B1946956A}" type="pres">
      <dgm:prSet presAssocID="{7156FC52-ED33-F94A-B125-4FA2C3AEBD10}" presName="compositeNode" presStyleCnt="0">
        <dgm:presLayoutVars>
          <dgm:bulletEnabled val="1"/>
        </dgm:presLayoutVars>
      </dgm:prSet>
      <dgm:spPr/>
    </dgm:pt>
    <dgm:pt modelId="{EFA4CD4A-704A-1E42-88B3-4ABA8AA0E68E}" type="pres">
      <dgm:prSet presAssocID="{7156FC52-ED33-F94A-B125-4FA2C3AEBD10}" presName="imag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C89FC7E7-24C8-DD46-91F8-34090C8A5E97}" type="pres">
      <dgm:prSet presAssocID="{7156FC52-ED33-F94A-B125-4FA2C3AEBD10}" presName="childNode" presStyleLbl="node1" presStyleIdx="2" presStyleCnt="4">
        <dgm:presLayoutVars>
          <dgm:bulletEnabled val="1"/>
        </dgm:presLayoutVars>
      </dgm:prSet>
      <dgm:spPr/>
    </dgm:pt>
    <dgm:pt modelId="{336CAC21-A1CF-9F44-991A-6B4AD0584072}" type="pres">
      <dgm:prSet presAssocID="{7156FC52-ED33-F94A-B125-4FA2C3AEBD10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49B6D8D8-0BDA-5E4F-8477-148920C0EBD2}" type="pres">
      <dgm:prSet presAssocID="{A92CC05D-3C04-CF4A-AF83-82225AFCD9E1}" presName="sibTrans" presStyleCnt="0"/>
      <dgm:spPr/>
    </dgm:pt>
    <dgm:pt modelId="{6A37B9AE-5126-1C49-9729-7EBCBDBFA612}" type="pres">
      <dgm:prSet presAssocID="{E9BBC9E4-FD17-2E41-AB04-6397EFEB3123}" presName="compositeNode" presStyleCnt="0">
        <dgm:presLayoutVars>
          <dgm:bulletEnabled val="1"/>
        </dgm:presLayoutVars>
      </dgm:prSet>
      <dgm:spPr/>
    </dgm:pt>
    <dgm:pt modelId="{EF5C4BE1-50AE-1E45-A4CA-9B1556B76E44}" type="pres">
      <dgm:prSet presAssocID="{E9BBC9E4-FD17-2E41-AB04-6397EFEB3123}" presName="imag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79875F17-B028-0B4E-BC49-AD5F44368553}" type="pres">
      <dgm:prSet presAssocID="{E9BBC9E4-FD17-2E41-AB04-6397EFEB3123}" presName="childNode" presStyleLbl="node1" presStyleIdx="3" presStyleCnt="4">
        <dgm:presLayoutVars>
          <dgm:bulletEnabled val="1"/>
        </dgm:presLayoutVars>
      </dgm:prSet>
      <dgm:spPr/>
    </dgm:pt>
    <dgm:pt modelId="{EA75E88A-408F-3843-A372-778DDF2976C9}" type="pres">
      <dgm:prSet presAssocID="{E9BBC9E4-FD17-2E41-AB04-6397EFEB312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5BDBEF08-6E13-394C-A38D-6500FA383EF6}" srcId="{C716E43A-443D-E847-8C0B-AAB4A4AB4AC0}" destId="{B0EAE932-7FD1-4748-B53F-DB0BB59EC6A6}" srcOrd="0" destOrd="0" parTransId="{299865D3-467E-4142-964E-F6528FBB0241}" sibTransId="{3ABF968F-10FE-2742-9076-030600A5F072}"/>
    <dgm:cxn modelId="{FC722C0D-0741-1E42-9ED8-A0109443C710}" srcId="{AC291DE3-616B-7347-BE35-C47C3E3F906F}" destId="{C716E43A-443D-E847-8C0B-AAB4A4AB4AC0}" srcOrd="1" destOrd="0" parTransId="{17D29569-7CEC-8148-A90B-EDF4D00A1E69}" sibTransId="{8A1A8D97-638B-794A-98FC-F610DF916B86}"/>
    <dgm:cxn modelId="{3E30F415-ED71-5F4E-9526-994AD8B5EE78}" type="presOf" srcId="{51FACA2F-EC0D-D149-8AD7-91EE9B2AF61F}" destId="{B1E72FA5-2FE3-8B4E-9657-3647970C3AB8}" srcOrd="0" destOrd="2" presId="urn:microsoft.com/office/officeart/2005/8/layout/hList2#2"/>
    <dgm:cxn modelId="{28586E17-FF85-2548-A049-03F1E0AE46C9}" type="presOf" srcId="{E9BBC9E4-FD17-2E41-AB04-6397EFEB3123}" destId="{EA75E88A-408F-3843-A372-778DDF2976C9}" srcOrd="0" destOrd="0" presId="urn:microsoft.com/office/officeart/2005/8/layout/hList2#2"/>
    <dgm:cxn modelId="{90901724-5F7D-4F46-BD13-09CD19707B98}" srcId="{A15565F8-FE04-0042-A76A-C2CF2A4B9454}" destId="{47B489F3-0333-2D4C-ABA9-31A86DB57B88}" srcOrd="3" destOrd="0" parTransId="{FC8408F4-6A1A-354E-8A17-83E88581CD70}" sibTransId="{C158370F-FDCF-2244-B67F-3F62095ADB1A}"/>
    <dgm:cxn modelId="{D051452A-42BC-8647-A0BD-D4B1549EBA86}" srcId="{C716E43A-443D-E847-8C0B-AAB4A4AB4AC0}" destId="{543736AB-4734-D746-995B-B388555E627A}" srcOrd="2" destOrd="0" parTransId="{B9D32EC2-A90D-AB4C-861D-7BC69A7BAB89}" sibTransId="{7BBE64D3-D72E-B142-AD31-B34A57F2A14E}"/>
    <dgm:cxn modelId="{0792623A-4149-C140-8F7B-441F6C9D355B}" type="presOf" srcId="{44963814-22CA-8A4A-AAEE-35F465BDB038}" destId="{B1E72FA5-2FE3-8B4E-9657-3647970C3AB8}" srcOrd="0" destOrd="0" presId="urn:microsoft.com/office/officeart/2005/8/layout/hList2#2"/>
    <dgm:cxn modelId="{A90CC55D-8503-4F41-A52D-ACEE7464F7F2}" type="presOf" srcId="{6702B474-7D54-BE42-839F-0EE2CFAFC391}" destId="{79875F17-B028-0B4E-BC49-AD5F44368553}" srcOrd="0" destOrd="5" presId="urn:microsoft.com/office/officeart/2005/8/layout/hList2#2"/>
    <dgm:cxn modelId="{77C8525F-E62F-6348-988B-0C5ECE7ED267}" srcId="{C716E43A-443D-E847-8C0B-AAB4A4AB4AC0}" destId="{B15166C5-AA04-EA41-8C8E-43166A04CAB4}" srcOrd="1" destOrd="0" parTransId="{7E061CD7-F9B8-4040-83CB-3506DD4E47D0}" sibTransId="{F794FF54-FD58-F549-A134-573F808C1DC6}"/>
    <dgm:cxn modelId="{77FF2243-37E6-4AFB-9355-8E7215DB18A0}" srcId="{C716E43A-443D-E847-8C0B-AAB4A4AB4AC0}" destId="{891BBAB0-756D-4D9B-A722-A2B5D5240922}" srcOrd="3" destOrd="0" parTransId="{F61373E4-1A7C-4ACE-8A94-C8A4EE0C6BA8}" sibTransId="{C0D85C4F-A381-41D1-A942-DEDA49298DFA}"/>
    <dgm:cxn modelId="{2C756048-30D2-734C-9958-C7D301E63AAC}" srcId="{A15565F8-FE04-0042-A76A-C2CF2A4B9454}" destId="{44963814-22CA-8A4A-AAEE-35F465BDB038}" srcOrd="0" destOrd="0" parTransId="{61E1B2AD-ED1C-6149-AD89-1526565B6BA3}" sibTransId="{3E85F123-B837-D94E-BA63-E7E2D31F0A3B}"/>
    <dgm:cxn modelId="{44CD544C-8848-4B4B-968F-3E87AE506594}" type="presOf" srcId="{B15166C5-AA04-EA41-8C8E-43166A04CAB4}" destId="{84B7A271-8000-F04C-A2C4-F2C43F4B5B29}" srcOrd="0" destOrd="1" presId="urn:microsoft.com/office/officeart/2005/8/layout/hList2#2"/>
    <dgm:cxn modelId="{5F04ED6D-3B75-0046-AD3F-50087B892061}" type="presOf" srcId="{C716E43A-443D-E847-8C0B-AAB4A4AB4AC0}" destId="{94021182-2E3C-4649-AC43-192045C4011E}" srcOrd="0" destOrd="0" presId="urn:microsoft.com/office/officeart/2005/8/layout/hList2#2"/>
    <dgm:cxn modelId="{3D6C1550-136A-9C42-BA66-EB3C01732EC0}" srcId="{A15565F8-FE04-0042-A76A-C2CF2A4B9454}" destId="{51FACA2F-EC0D-D149-8AD7-91EE9B2AF61F}" srcOrd="2" destOrd="0" parTransId="{7A102B6C-4DA4-874D-99C3-AEC8C33A15B5}" sibTransId="{C601D9D0-FE36-9A4E-A0D7-C16B23EF614E}"/>
    <dgm:cxn modelId="{823A0051-0FFE-1A4E-AD2B-311B9D91B2D9}" srcId="{AC291DE3-616B-7347-BE35-C47C3E3F906F}" destId="{7156FC52-ED33-F94A-B125-4FA2C3AEBD10}" srcOrd="2" destOrd="0" parTransId="{3EBBB706-219A-2243-936F-BD1237A9BAB3}" sibTransId="{A92CC05D-3C04-CF4A-AF83-82225AFCD9E1}"/>
    <dgm:cxn modelId="{9FF8AD51-700F-CB41-9370-13BB7D5468BD}" type="presOf" srcId="{F2739A02-B9F6-3F43-A9C4-E8B488DB018D}" destId="{79875F17-B028-0B4E-BC49-AD5F44368553}" srcOrd="0" destOrd="6" presId="urn:microsoft.com/office/officeart/2005/8/layout/hList2#2"/>
    <dgm:cxn modelId="{78D73C55-CC8D-464E-A8C0-252955D73D9F}" srcId="{E9BBC9E4-FD17-2E41-AB04-6397EFEB3123}" destId="{F2739A02-B9F6-3F43-A9C4-E8B488DB018D}" srcOrd="6" destOrd="0" parTransId="{2BCA1ACC-AA1E-4949-A851-540C3345E512}" sibTransId="{44BFE943-4805-5A45-AD34-385BC65CC9BA}"/>
    <dgm:cxn modelId="{A4859E89-7BE2-7844-A782-449EF20B76C2}" srcId="{7156FC52-ED33-F94A-B125-4FA2C3AEBD10}" destId="{7A636E84-B0F7-9C4C-84DF-CB2294343EB3}" srcOrd="0" destOrd="0" parTransId="{76258CCA-583D-E54C-AC3A-BF2B6C7C20C6}" sibTransId="{41F49310-71A6-934E-A468-B08375EA69AB}"/>
    <dgm:cxn modelId="{28830D8F-19D3-EA4C-993D-7EA0D84FDD97}" type="presOf" srcId="{02D2F5B5-1367-1B4A-A6F3-A302C84F1FEC}" destId="{79875F17-B028-0B4E-BC49-AD5F44368553}" srcOrd="0" destOrd="1" presId="urn:microsoft.com/office/officeart/2005/8/layout/hList2#2"/>
    <dgm:cxn modelId="{939AE195-1D01-3544-8835-A2E7F5F52777}" srcId="{E9BBC9E4-FD17-2E41-AB04-6397EFEB3123}" destId="{0527A2AF-3143-6C4D-9646-CF2EBDB050CD}" srcOrd="0" destOrd="0" parTransId="{14341D08-E8B8-5641-A61B-06302FFA027C}" sibTransId="{AD8B189C-D891-0046-B5B3-B22BE957D9DE}"/>
    <dgm:cxn modelId="{11CD5797-768E-574F-909C-693958D7E480}" type="presOf" srcId="{5DB19A20-AD3D-AB46-9C16-336932B5409F}" destId="{79875F17-B028-0B4E-BC49-AD5F44368553}" srcOrd="0" destOrd="3" presId="urn:microsoft.com/office/officeart/2005/8/layout/hList2#2"/>
    <dgm:cxn modelId="{53845F9C-8093-C647-86F6-41A64FF17BF2}" srcId="{AC291DE3-616B-7347-BE35-C47C3E3F906F}" destId="{E9BBC9E4-FD17-2E41-AB04-6397EFEB3123}" srcOrd="3" destOrd="0" parTransId="{986DFD0F-426B-0140-993D-F5E07DABCB7A}" sibTransId="{8DABCBBF-C0ED-1143-9A70-C55568847C3C}"/>
    <dgm:cxn modelId="{5AC5029D-84D6-F84F-882F-C3434F553A0D}" srcId="{AC291DE3-616B-7347-BE35-C47C3E3F906F}" destId="{A15565F8-FE04-0042-A76A-C2CF2A4B9454}" srcOrd="0" destOrd="0" parTransId="{8BDF54DE-0124-7A40-8218-854A2EBA5EB1}" sibTransId="{D7E4EA6C-53E6-9847-893A-196592B9EA77}"/>
    <dgm:cxn modelId="{C607B4A9-3341-0D49-AEF9-46CD760DB10E}" type="presOf" srcId="{A15565F8-FE04-0042-A76A-C2CF2A4B9454}" destId="{E5D2B562-03B8-0C42-880B-B15B37F870A8}" srcOrd="0" destOrd="0" presId="urn:microsoft.com/office/officeart/2005/8/layout/hList2#2"/>
    <dgm:cxn modelId="{0BD9A8AA-0B9E-1C4A-B466-858E74355A23}" type="presOf" srcId="{A39BF09A-F131-9E49-9FB4-49FEF565B417}" destId="{79875F17-B028-0B4E-BC49-AD5F44368553}" srcOrd="0" destOrd="2" presId="urn:microsoft.com/office/officeart/2005/8/layout/hList2#2"/>
    <dgm:cxn modelId="{5D8B78AE-D621-B446-906E-9CDD44AE8761}" srcId="{E9BBC9E4-FD17-2E41-AB04-6397EFEB3123}" destId="{02D2F5B5-1367-1B4A-A6F3-A302C84F1FEC}" srcOrd="1" destOrd="0" parTransId="{28FEC300-83DA-9240-B80B-469C9071B6F8}" sibTransId="{8BC61AC4-14AE-A748-A390-36716C5C4F63}"/>
    <dgm:cxn modelId="{4C1556B3-B360-6346-9C63-99DED9D764E8}" type="presOf" srcId="{C2741659-05E8-2A4F-B772-0AEBB89052E1}" destId="{C89FC7E7-24C8-DD46-91F8-34090C8A5E97}" srcOrd="0" destOrd="1" presId="urn:microsoft.com/office/officeart/2005/8/layout/hList2#2"/>
    <dgm:cxn modelId="{0ADF35BA-3FB4-B74A-9361-FC13ACC21490}" type="presOf" srcId="{47B489F3-0333-2D4C-ABA9-31A86DB57B88}" destId="{B1E72FA5-2FE3-8B4E-9657-3647970C3AB8}" srcOrd="0" destOrd="3" presId="urn:microsoft.com/office/officeart/2005/8/layout/hList2#2"/>
    <dgm:cxn modelId="{8901A2BA-5BF9-DB42-9776-F82732B2A510}" srcId="{E9BBC9E4-FD17-2E41-AB04-6397EFEB3123}" destId="{A39BF09A-F131-9E49-9FB4-49FEF565B417}" srcOrd="2" destOrd="0" parTransId="{5723C067-5CBE-AD4E-82DA-7E2181DBA4F1}" sibTransId="{542346D4-C21B-CA42-8EAE-9C36F9423FE3}"/>
    <dgm:cxn modelId="{46CDA4C3-5675-8A49-B1C7-80FD63528E06}" type="presOf" srcId="{7A636E84-B0F7-9C4C-84DF-CB2294343EB3}" destId="{C89FC7E7-24C8-DD46-91F8-34090C8A5E97}" srcOrd="0" destOrd="0" presId="urn:microsoft.com/office/officeart/2005/8/layout/hList2#2"/>
    <dgm:cxn modelId="{B5F1A3C7-A989-A347-BF03-901A66D81806}" srcId="{E9BBC9E4-FD17-2E41-AB04-6397EFEB3123}" destId="{28A3B047-AF32-2744-B0FE-89651007475D}" srcOrd="7" destOrd="0" parTransId="{1279D5E8-4BAD-3F49-840E-31F2B14441C3}" sibTransId="{7148BE5B-EB82-7A4E-83C3-6C059CC2646F}"/>
    <dgm:cxn modelId="{47B230CB-8334-1F4C-871E-EF87D7C64F15}" type="presOf" srcId="{B0EAE932-7FD1-4748-B53F-DB0BB59EC6A6}" destId="{84B7A271-8000-F04C-A2C4-F2C43F4B5B29}" srcOrd="0" destOrd="0" presId="urn:microsoft.com/office/officeart/2005/8/layout/hList2#2"/>
    <dgm:cxn modelId="{2A9447CF-B3AC-1A45-A0B3-D07BC55F732E}" srcId="{E9BBC9E4-FD17-2E41-AB04-6397EFEB3123}" destId="{6702B474-7D54-BE42-839F-0EE2CFAFC391}" srcOrd="5" destOrd="0" parTransId="{D65AE1A6-17BC-4643-9DE4-F3CF0025A16A}" sibTransId="{72D02E01-D952-4143-BEE8-E41F5D3DEFFC}"/>
    <dgm:cxn modelId="{700439D6-56A5-A346-9F58-06E43876B52C}" type="presOf" srcId="{307F4D3A-8105-024D-8DEA-6CF6CCFC22B5}" destId="{79875F17-B028-0B4E-BC49-AD5F44368553}" srcOrd="0" destOrd="4" presId="urn:microsoft.com/office/officeart/2005/8/layout/hList2#2"/>
    <dgm:cxn modelId="{AB7EB1D7-FF2D-9F44-8180-E5F749E1690A}" type="presOf" srcId="{DCBB824D-DFC8-B145-91F9-B3620A269BA5}" destId="{B1E72FA5-2FE3-8B4E-9657-3647970C3AB8}" srcOrd="0" destOrd="1" presId="urn:microsoft.com/office/officeart/2005/8/layout/hList2#2"/>
    <dgm:cxn modelId="{61594FDB-0791-B244-95D4-47B6D7129C06}" type="presOf" srcId="{0527A2AF-3143-6C4D-9646-CF2EBDB050CD}" destId="{79875F17-B028-0B4E-BC49-AD5F44368553}" srcOrd="0" destOrd="0" presId="urn:microsoft.com/office/officeart/2005/8/layout/hList2#2"/>
    <dgm:cxn modelId="{CAE33BDC-AD97-6F44-B782-7C4F79472EF6}" type="presOf" srcId="{543736AB-4734-D746-995B-B388555E627A}" destId="{84B7A271-8000-F04C-A2C4-F2C43F4B5B29}" srcOrd="0" destOrd="2" presId="urn:microsoft.com/office/officeart/2005/8/layout/hList2#2"/>
    <dgm:cxn modelId="{33D390E2-CB1D-9947-AEC7-AB26CAB4DE25}" srcId="{A15565F8-FE04-0042-A76A-C2CF2A4B9454}" destId="{DCBB824D-DFC8-B145-91F9-B3620A269BA5}" srcOrd="1" destOrd="0" parTransId="{5F568C7C-6045-DC42-91D7-C736464DDCDB}" sibTransId="{031018D9-095E-DD4C-A137-770421BC17D0}"/>
    <dgm:cxn modelId="{9CF733E3-6CB8-8F40-AF05-510D1410E180}" type="presOf" srcId="{28A3B047-AF32-2744-B0FE-89651007475D}" destId="{79875F17-B028-0B4E-BC49-AD5F44368553}" srcOrd="0" destOrd="7" presId="urn:microsoft.com/office/officeart/2005/8/layout/hList2#2"/>
    <dgm:cxn modelId="{B181BEE8-8858-944D-A0BA-99A17971B23D}" type="presOf" srcId="{7156FC52-ED33-F94A-B125-4FA2C3AEBD10}" destId="{336CAC21-A1CF-9F44-991A-6B4AD0584072}" srcOrd="0" destOrd="0" presId="urn:microsoft.com/office/officeart/2005/8/layout/hList2#2"/>
    <dgm:cxn modelId="{52FABBEB-5B43-2C4C-A44F-3F5931682B7C}" type="presOf" srcId="{AC291DE3-616B-7347-BE35-C47C3E3F906F}" destId="{97727D9F-319A-1B46-A8D0-7F4CD286AA03}" srcOrd="0" destOrd="0" presId="urn:microsoft.com/office/officeart/2005/8/layout/hList2#2"/>
    <dgm:cxn modelId="{8AEB4FF2-F997-4C03-B4CE-97B7FCE5DA70}" type="presOf" srcId="{891BBAB0-756D-4D9B-A722-A2B5D5240922}" destId="{84B7A271-8000-F04C-A2C4-F2C43F4B5B29}" srcOrd="0" destOrd="3" presId="urn:microsoft.com/office/officeart/2005/8/layout/hList2#2"/>
    <dgm:cxn modelId="{03A11CF4-F558-1742-8F09-AC0991342860}" srcId="{E9BBC9E4-FD17-2E41-AB04-6397EFEB3123}" destId="{307F4D3A-8105-024D-8DEA-6CF6CCFC22B5}" srcOrd="4" destOrd="0" parTransId="{CDB00029-DAF3-D143-981B-37C366C9AC7A}" sibTransId="{FD6439C4-8D64-9E4C-8CB2-E0A322482F9E}"/>
    <dgm:cxn modelId="{06E02CF5-7610-604A-B254-DEC42AF434FB}" srcId="{7156FC52-ED33-F94A-B125-4FA2C3AEBD10}" destId="{C2741659-05E8-2A4F-B772-0AEBB89052E1}" srcOrd="1" destOrd="0" parTransId="{7B63CD7C-130A-E443-9E4E-3BD0137C480A}" sibTransId="{BB850ABE-CC1D-BE46-93C9-C65420052209}"/>
    <dgm:cxn modelId="{346D1AF6-C18F-CA45-B188-0C012135CEDA}" srcId="{E9BBC9E4-FD17-2E41-AB04-6397EFEB3123}" destId="{5DB19A20-AD3D-AB46-9C16-336932B5409F}" srcOrd="3" destOrd="0" parTransId="{23DD3900-96D8-E34E-9DE1-D34686C30E89}" sibTransId="{09DACAEA-EA4A-1948-93A6-C93DE02F74EF}"/>
    <dgm:cxn modelId="{131D97EB-739F-7C48-976B-78269C68BFAB}" type="presParOf" srcId="{97727D9F-319A-1B46-A8D0-7F4CD286AA03}" destId="{7FCA776D-F34F-B244-BCD4-B8D214556F66}" srcOrd="0" destOrd="0" presId="urn:microsoft.com/office/officeart/2005/8/layout/hList2#2"/>
    <dgm:cxn modelId="{ECF48800-3657-6342-9C8C-C8913DA01C9B}" type="presParOf" srcId="{7FCA776D-F34F-B244-BCD4-B8D214556F66}" destId="{F0FC80E3-7284-B74A-8D6F-902686DB293F}" srcOrd="0" destOrd="0" presId="urn:microsoft.com/office/officeart/2005/8/layout/hList2#2"/>
    <dgm:cxn modelId="{4E60782C-72C4-A948-8475-EEE0DD94A7D8}" type="presParOf" srcId="{7FCA776D-F34F-B244-BCD4-B8D214556F66}" destId="{B1E72FA5-2FE3-8B4E-9657-3647970C3AB8}" srcOrd="1" destOrd="0" presId="urn:microsoft.com/office/officeart/2005/8/layout/hList2#2"/>
    <dgm:cxn modelId="{26938BC2-000C-6743-A867-F578670C2045}" type="presParOf" srcId="{7FCA776D-F34F-B244-BCD4-B8D214556F66}" destId="{E5D2B562-03B8-0C42-880B-B15B37F870A8}" srcOrd="2" destOrd="0" presId="urn:microsoft.com/office/officeart/2005/8/layout/hList2#2"/>
    <dgm:cxn modelId="{533849E2-D5BC-444E-A4CC-09166A2E0234}" type="presParOf" srcId="{97727D9F-319A-1B46-A8D0-7F4CD286AA03}" destId="{743FC27D-12DE-1141-A162-00F5307F1778}" srcOrd="1" destOrd="0" presId="urn:microsoft.com/office/officeart/2005/8/layout/hList2#2"/>
    <dgm:cxn modelId="{78CBED38-8AD4-5A4A-915C-AEFFDDB17A54}" type="presParOf" srcId="{97727D9F-319A-1B46-A8D0-7F4CD286AA03}" destId="{1EC34AAE-2C30-C54A-8763-B95BA4136E60}" srcOrd="2" destOrd="0" presId="urn:microsoft.com/office/officeart/2005/8/layout/hList2#2"/>
    <dgm:cxn modelId="{8521A705-3249-B94C-86CA-247E3D410BE8}" type="presParOf" srcId="{1EC34AAE-2C30-C54A-8763-B95BA4136E60}" destId="{ACEB6B7A-94FC-1A46-BB6B-0719673BEB8F}" srcOrd="0" destOrd="0" presId="urn:microsoft.com/office/officeart/2005/8/layout/hList2#2"/>
    <dgm:cxn modelId="{1EDF81F5-D595-9842-A8C2-2BA5F3F11363}" type="presParOf" srcId="{1EC34AAE-2C30-C54A-8763-B95BA4136E60}" destId="{84B7A271-8000-F04C-A2C4-F2C43F4B5B29}" srcOrd="1" destOrd="0" presId="urn:microsoft.com/office/officeart/2005/8/layout/hList2#2"/>
    <dgm:cxn modelId="{F865D1E1-7A9E-9741-BE7A-37FDD0613B52}" type="presParOf" srcId="{1EC34AAE-2C30-C54A-8763-B95BA4136E60}" destId="{94021182-2E3C-4649-AC43-192045C4011E}" srcOrd="2" destOrd="0" presId="urn:microsoft.com/office/officeart/2005/8/layout/hList2#2"/>
    <dgm:cxn modelId="{779CB706-088B-9946-B0DC-50D115156B1D}" type="presParOf" srcId="{97727D9F-319A-1B46-A8D0-7F4CD286AA03}" destId="{4E3EF31D-BD94-F346-B087-45F5A64E3A04}" srcOrd="3" destOrd="0" presId="urn:microsoft.com/office/officeart/2005/8/layout/hList2#2"/>
    <dgm:cxn modelId="{2CC6E3FF-306E-A94A-BAF0-2AAE140100A9}" type="presParOf" srcId="{97727D9F-319A-1B46-A8D0-7F4CD286AA03}" destId="{EA2EA4C9-5E84-1240-ACFC-E43B1946956A}" srcOrd="4" destOrd="0" presId="urn:microsoft.com/office/officeart/2005/8/layout/hList2#2"/>
    <dgm:cxn modelId="{398DA9CD-9592-1A49-AC27-D657B722DBDD}" type="presParOf" srcId="{EA2EA4C9-5E84-1240-ACFC-E43B1946956A}" destId="{EFA4CD4A-704A-1E42-88B3-4ABA8AA0E68E}" srcOrd="0" destOrd="0" presId="urn:microsoft.com/office/officeart/2005/8/layout/hList2#2"/>
    <dgm:cxn modelId="{3E9FF5BF-A7E2-B84A-A80C-54D98E8D6A2C}" type="presParOf" srcId="{EA2EA4C9-5E84-1240-ACFC-E43B1946956A}" destId="{C89FC7E7-24C8-DD46-91F8-34090C8A5E97}" srcOrd="1" destOrd="0" presId="urn:microsoft.com/office/officeart/2005/8/layout/hList2#2"/>
    <dgm:cxn modelId="{06B59421-70FD-A040-A47C-4B59FE471F16}" type="presParOf" srcId="{EA2EA4C9-5E84-1240-ACFC-E43B1946956A}" destId="{336CAC21-A1CF-9F44-991A-6B4AD0584072}" srcOrd="2" destOrd="0" presId="urn:microsoft.com/office/officeart/2005/8/layout/hList2#2"/>
    <dgm:cxn modelId="{653D2DC3-04E6-894F-A4BA-833638384824}" type="presParOf" srcId="{97727D9F-319A-1B46-A8D0-7F4CD286AA03}" destId="{49B6D8D8-0BDA-5E4F-8477-148920C0EBD2}" srcOrd="5" destOrd="0" presId="urn:microsoft.com/office/officeart/2005/8/layout/hList2#2"/>
    <dgm:cxn modelId="{DE764A44-3DA2-FB47-AEF1-4EC0B4F7AFAE}" type="presParOf" srcId="{97727D9F-319A-1B46-A8D0-7F4CD286AA03}" destId="{6A37B9AE-5126-1C49-9729-7EBCBDBFA612}" srcOrd="6" destOrd="0" presId="urn:microsoft.com/office/officeart/2005/8/layout/hList2#2"/>
    <dgm:cxn modelId="{37F8ACDE-CA75-E541-B8AC-22AA67C13546}" type="presParOf" srcId="{6A37B9AE-5126-1C49-9729-7EBCBDBFA612}" destId="{EF5C4BE1-50AE-1E45-A4CA-9B1556B76E44}" srcOrd="0" destOrd="0" presId="urn:microsoft.com/office/officeart/2005/8/layout/hList2#2"/>
    <dgm:cxn modelId="{569AE5A7-3A22-3F4F-8F37-94AE88B2259B}" type="presParOf" srcId="{6A37B9AE-5126-1C49-9729-7EBCBDBFA612}" destId="{79875F17-B028-0B4E-BC49-AD5F44368553}" srcOrd="1" destOrd="0" presId="urn:microsoft.com/office/officeart/2005/8/layout/hList2#2"/>
    <dgm:cxn modelId="{D7DC5805-8B32-4743-8A02-F05F8678299F}" type="presParOf" srcId="{6A37B9AE-5126-1C49-9729-7EBCBDBFA612}" destId="{EA75E88A-408F-3843-A372-778DDF2976C9}" srcOrd="2" destOrd="0" presId="urn:microsoft.com/office/officeart/2005/8/layout/hList2#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0FCE1-B0A7-4DB7-B302-DA90BF90C8C6}">
      <dsp:nvSpPr>
        <dsp:cNvPr id="0" name=""/>
        <dsp:cNvSpPr/>
      </dsp:nvSpPr>
      <dsp:spPr>
        <a:xfrm>
          <a:off x="1925283" y="4708674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BB279B-CF6D-4023-84B0-DF05AA3A1270}">
      <dsp:nvSpPr>
        <dsp:cNvPr id="0" name=""/>
        <dsp:cNvSpPr/>
      </dsp:nvSpPr>
      <dsp:spPr>
        <a:xfrm>
          <a:off x="1701486" y="4810721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9E13E6-9150-4F05-9280-AD0C386C569E}">
      <dsp:nvSpPr>
        <dsp:cNvPr id="0" name=""/>
        <dsp:cNvSpPr/>
      </dsp:nvSpPr>
      <dsp:spPr>
        <a:xfrm>
          <a:off x="1471072" y="48947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1D787-50B2-4B35-97A9-8C6536E8B9C0}">
      <dsp:nvSpPr>
        <dsp:cNvPr id="0" name=""/>
        <dsp:cNvSpPr/>
      </dsp:nvSpPr>
      <dsp:spPr>
        <a:xfrm>
          <a:off x="1234040" y="49602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CA6275-DCDD-4269-828B-32E0E44FAEE8}">
      <dsp:nvSpPr>
        <dsp:cNvPr id="0" name=""/>
        <dsp:cNvSpPr/>
      </dsp:nvSpPr>
      <dsp:spPr>
        <a:xfrm>
          <a:off x="2971473" y="3856223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5742D-7321-4B85-BD28-1EC21EB8AD53}">
      <dsp:nvSpPr>
        <dsp:cNvPr id="0" name=""/>
        <dsp:cNvSpPr/>
      </dsp:nvSpPr>
      <dsp:spPr>
        <a:xfrm>
          <a:off x="3568264" y="2605551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CC674-6E68-4C62-B6D2-43FAA564AF5D}">
      <dsp:nvSpPr>
        <dsp:cNvPr id="0" name=""/>
        <dsp:cNvSpPr/>
      </dsp:nvSpPr>
      <dsp:spPr>
        <a:xfrm>
          <a:off x="3407034" y="1044940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DD0F5A-F9D9-464E-A6D4-71FBC6F22D25}">
      <dsp:nvSpPr>
        <dsp:cNvPr id="0" name=""/>
        <dsp:cNvSpPr/>
      </dsp:nvSpPr>
      <dsp:spPr>
        <a:xfrm>
          <a:off x="3550216" y="9433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B3583-34FC-4BB9-8224-75B3AF980AA6}">
      <dsp:nvSpPr>
        <dsp:cNvPr id="0" name=""/>
        <dsp:cNvSpPr/>
      </dsp:nvSpPr>
      <dsp:spPr>
        <a:xfrm>
          <a:off x="3693397" y="841795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B7FFD4-3B4F-48EA-B0B6-7B3132845906}">
      <dsp:nvSpPr>
        <dsp:cNvPr id="0" name=""/>
        <dsp:cNvSpPr/>
      </dsp:nvSpPr>
      <dsp:spPr>
        <a:xfrm>
          <a:off x="3836579" y="9433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DC8A45-6B7C-40BD-9D83-1599855A0DF7}">
      <dsp:nvSpPr>
        <dsp:cNvPr id="0" name=""/>
        <dsp:cNvSpPr/>
      </dsp:nvSpPr>
      <dsp:spPr>
        <a:xfrm>
          <a:off x="3980363" y="1044940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DA3ECD-E91A-4902-BAAD-4A5DD1BE434B}">
      <dsp:nvSpPr>
        <dsp:cNvPr id="0" name=""/>
        <dsp:cNvSpPr/>
      </dsp:nvSpPr>
      <dsp:spPr>
        <a:xfrm>
          <a:off x="3693397" y="10563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B3EBDE-7031-4621-8FE0-52F28B82A64F}">
      <dsp:nvSpPr>
        <dsp:cNvPr id="0" name=""/>
        <dsp:cNvSpPr/>
      </dsp:nvSpPr>
      <dsp:spPr>
        <a:xfrm>
          <a:off x="3693397" y="12708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9574BE-C99C-46D2-81CC-CAF7618D20F3}">
      <dsp:nvSpPr>
        <dsp:cNvPr id="0" name=""/>
        <dsp:cNvSpPr/>
      </dsp:nvSpPr>
      <dsp:spPr>
        <a:xfrm>
          <a:off x="661012" y="5161876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变量</a:t>
          </a:r>
        </a:p>
      </dsp:txBody>
      <dsp:txXfrm>
        <a:off x="689326" y="5190190"/>
        <a:ext cx="2106138" cy="523380"/>
      </dsp:txXfrm>
    </dsp:sp>
    <dsp:sp modelId="{F4ED4689-F4DA-4EE5-8BA6-AF5FC4807DCC}">
      <dsp:nvSpPr>
        <dsp:cNvPr id="0" name=""/>
        <dsp:cNvSpPr/>
      </dsp:nvSpPr>
      <dsp:spPr>
        <a:xfrm>
          <a:off x="61514" y="4593022"/>
          <a:ext cx="1002874" cy="100291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D452D5-F88A-4631-831E-EC2627415EC0}">
      <dsp:nvSpPr>
        <dsp:cNvPr id="0" name=""/>
        <dsp:cNvSpPr/>
      </dsp:nvSpPr>
      <dsp:spPr>
        <a:xfrm>
          <a:off x="2602388" y="4461784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指针</a:t>
          </a:r>
        </a:p>
      </dsp:txBody>
      <dsp:txXfrm>
        <a:off x="2630702" y="4490098"/>
        <a:ext cx="2106138" cy="523380"/>
      </dsp:txXfrm>
    </dsp:sp>
    <dsp:sp modelId="{80528C37-F7F0-41D9-A7F8-4BD432642D6E}">
      <dsp:nvSpPr>
        <dsp:cNvPr id="0" name=""/>
        <dsp:cNvSpPr/>
      </dsp:nvSpPr>
      <dsp:spPr>
        <a:xfrm>
          <a:off x="2002890" y="3892930"/>
          <a:ext cx="1002874" cy="10029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AC5FBC-293B-48D1-9950-0A8399533500}">
      <dsp:nvSpPr>
        <dsp:cNvPr id="0" name=""/>
        <dsp:cNvSpPr/>
      </dsp:nvSpPr>
      <dsp:spPr>
        <a:xfrm>
          <a:off x="3428992" y="3357775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结构体</a:t>
          </a:r>
        </a:p>
      </dsp:txBody>
      <dsp:txXfrm>
        <a:off x="3457306" y="3386089"/>
        <a:ext cx="2106138" cy="523380"/>
      </dsp:txXfrm>
    </dsp:sp>
    <dsp:sp modelId="{F9BD7829-C063-4F14-A0EA-237B34D4F5E4}">
      <dsp:nvSpPr>
        <dsp:cNvPr id="0" name=""/>
        <dsp:cNvSpPr/>
      </dsp:nvSpPr>
      <dsp:spPr>
        <a:xfrm>
          <a:off x="2829494" y="2788921"/>
          <a:ext cx="1002874" cy="100291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3104F8-19DD-4B11-BAA6-83D7B1A09104}">
      <dsp:nvSpPr>
        <dsp:cNvPr id="0" name=""/>
        <dsp:cNvSpPr/>
      </dsp:nvSpPr>
      <dsp:spPr>
        <a:xfrm>
          <a:off x="3791760" y="2042553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链表</a:t>
          </a:r>
        </a:p>
      </dsp:txBody>
      <dsp:txXfrm>
        <a:off x="3820074" y="2070867"/>
        <a:ext cx="2106138" cy="523380"/>
      </dsp:txXfrm>
    </dsp:sp>
    <dsp:sp modelId="{DE9B3687-9983-4285-8A2C-31ECADA6B91C}">
      <dsp:nvSpPr>
        <dsp:cNvPr id="0" name=""/>
        <dsp:cNvSpPr/>
      </dsp:nvSpPr>
      <dsp:spPr>
        <a:xfrm>
          <a:off x="3192261" y="1473698"/>
          <a:ext cx="1002874" cy="10029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6EB3A-5F1A-4916-87C0-3ECB206A8A51}">
      <dsp:nvSpPr>
        <dsp:cNvPr id="0" name=""/>
        <dsp:cNvSpPr/>
      </dsp:nvSpPr>
      <dsp:spPr>
        <a:xfrm>
          <a:off x="4724650" y="3178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1. </a:t>
          </a:r>
          <a:r>
            <a:rPr lang="zh-CN" altLang="en-US" sz="2900" kern="1200" dirty="0"/>
            <a:t>变量</a:t>
          </a:r>
          <a:r>
            <a:rPr lang="en-US" altLang="zh-CN" sz="2900" kern="1200" dirty="0"/>
            <a:t>/</a:t>
          </a:r>
          <a:r>
            <a:rPr lang="zh-CN" altLang="en-US" sz="2900" kern="1200" dirty="0"/>
            <a:t>常量</a:t>
          </a:r>
        </a:p>
      </dsp:txBody>
      <dsp:txXfrm>
        <a:off x="4724650" y="3178"/>
        <a:ext cx="1240234" cy="1240234"/>
      </dsp:txXfrm>
    </dsp:sp>
    <dsp:sp modelId="{203B55B4-BA64-4A9C-834B-3C94E88CA136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9827294"/>
            <a:gd name="adj4" fmla="val 18605264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DCBE-140C-402B-A436-DCEE37683348}">
      <dsp:nvSpPr>
        <dsp:cNvPr id="0" name=""/>
        <dsp:cNvSpPr/>
      </dsp:nvSpPr>
      <dsp:spPr>
        <a:xfrm>
          <a:off x="6321741" y="2005866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</a:t>
          </a:r>
          <a:r>
            <a:rPr lang="zh-CN" altLang="en-US" sz="2900" kern="1200" dirty="0"/>
            <a:t>数学运算</a:t>
          </a:r>
        </a:p>
      </dsp:txBody>
      <dsp:txXfrm>
        <a:off x="6321741" y="2005866"/>
        <a:ext cx="1240234" cy="1240234"/>
      </dsp:txXfrm>
    </dsp:sp>
    <dsp:sp modelId="{2C0345C3-A486-4C56-9AD0-B0A37BD47162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230410"/>
            <a:gd name="adj4" fmla="val 21557217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4E6A8-5C79-42F0-97DC-3B4DF559E4A8}">
      <dsp:nvSpPr>
        <dsp:cNvPr id="0" name=""/>
        <dsp:cNvSpPr/>
      </dsp:nvSpPr>
      <dsp:spPr>
        <a:xfrm>
          <a:off x="5751746" y="4503179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3. </a:t>
          </a:r>
          <a:r>
            <a:rPr lang="zh-CN" altLang="en-US" sz="2900" kern="1200" dirty="0"/>
            <a:t>逻辑运算</a:t>
          </a:r>
        </a:p>
      </dsp:txBody>
      <dsp:txXfrm>
        <a:off x="5751746" y="4503179"/>
        <a:ext cx="1240234" cy="1240234"/>
      </dsp:txXfrm>
    </dsp:sp>
    <dsp:sp modelId="{63B6E9A9-6A5D-444C-AE43-A8BFEEB330AD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4437634"/>
            <a:gd name="adj4" fmla="val 3307637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53C0F-A286-46F7-8698-8BFE22ADCAD7}">
      <dsp:nvSpPr>
        <dsp:cNvPr id="0" name=""/>
        <dsp:cNvSpPr/>
      </dsp:nvSpPr>
      <dsp:spPr>
        <a:xfrm>
          <a:off x="3443882" y="5614587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4. </a:t>
          </a:r>
          <a:r>
            <a:rPr lang="zh-CN" altLang="en-US" sz="2900" kern="1200" dirty="0"/>
            <a:t>赋值语句</a:t>
          </a:r>
        </a:p>
      </dsp:txBody>
      <dsp:txXfrm>
        <a:off x="3443882" y="5614587"/>
        <a:ext cx="1240234" cy="1240234"/>
      </dsp:txXfrm>
    </dsp:sp>
    <dsp:sp modelId="{4C8EAC4E-CDCF-4F5F-91EE-BE08B6BB784F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7257606"/>
            <a:gd name="adj4" fmla="val 6127609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F3586-F358-4E35-B46C-A2DC2034912B}">
      <dsp:nvSpPr>
        <dsp:cNvPr id="0" name=""/>
        <dsp:cNvSpPr/>
      </dsp:nvSpPr>
      <dsp:spPr>
        <a:xfrm>
          <a:off x="1136019" y="4503179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5. </a:t>
          </a:r>
          <a:r>
            <a:rPr lang="zh-CN" altLang="en-US" sz="2900" kern="1200" dirty="0"/>
            <a:t>分支语句</a:t>
          </a:r>
        </a:p>
      </dsp:txBody>
      <dsp:txXfrm>
        <a:off x="1136019" y="4503179"/>
        <a:ext cx="1240234" cy="1240234"/>
      </dsp:txXfrm>
    </dsp:sp>
    <dsp:sp modelId="{BA5880BF-2929-435B-91EB-C50F1673026F}">
      <dsp:nvSpPr>
        <dsp:cNvPr id="0" name=""/>
        <dsp:cNvSpPr/>
      </dsp:nvSpPr>
      <dsp:spPr>
        <a:xfrm>
          <a:off x="991028" y="68968"/>
          <a:ext cx="6427735" cy="6427735"/>
        </a:xfrm>
        <a:prstGeom prst="circularArrow">
          <a:avLst>
            <a:gd name="adj1" fmla="val 3763"/>
            <a:gd name="adj2" fmla="val 234757"/>
            <a:gd name="adj3" fmla="val 10608026"/>
            <a:gd name="adj4" fmla="val 9334833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05A9E-1CB1-4189-AE9F-8FF4979DE882}">
      <dsp:nvSpPr>
        <dsp:cNvPr id="0" name=""/>
        <dsp:cNvSpPr/>
      </dsp:nvSpPr>
      <dsp:spPr>
        <a:xfrm>
          <a:off x="566024" y="2005866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6. </a:t>
          </a:r>
          <a:r>
            <a:rPr lang="zh-CN" altLang="en-US" sz="2900" kern="1200" dirty="0"/>
            <a:t>循环语句</a:t>
          </a:r>
        </a:p>
      </dsp:txBody>
      <dsp:txXfrm>
        <a:off x="566024" y="2005866"/>
        <a:ext cx="1240234" cy="1240234"/>
      </dsp:txXfrm>
    </dsp:sp>
    <dsp:sp modelId="{56539797-BD6C-4566-BD3C-F9253EF78B20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3559979"/>
            <a:gd name="adj4" fmla="val 12337950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1756F-8BA4-4DC5-B7F0-240C7DBE196C}">
      <dsp:nvSpPr>
        <dsp:cNvPr id="0" name=""/>
        <dsp:cNvSpPr/>
      </dsp:nvSpPr>
      <dsp:spPr>
        <a:xfrm>
          <a:off x="2163115" y="3178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7. </a:t>
          </a:r>
          <a:r>
            <a:rPr lang="zh-CN" altLang="en-US" sz="2900" kern="1200" dirty="0"/>
            <a:t>函数调用</a:t>
          </a:r>
        </a:p>
      </dsp:txBody>
      <dsp:txXfrm>
        <a:off x="2163115" y="3178"/>
        <a:ext cx="1240234" cy="1240234"/>
      </dsp:txXfrm>
    </dsp:sp>
    <dsp:sp modelId="{53BB9B62-D622-4149-B7FA-01CDFE4873F9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6741209"/>
            <a:gd name="adj4" fmla="val 15424034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07F6C-CA40-734C-A69F-72CB63BA3ADA}">
      <dsp:nvSpPr>
        <dsp:cNvPr id="0" name=""/>
        <dsp:cNvSpPr/>
      </dsp:nvSpPr>
      <dsp:spPr>
        <a:xfrm>
          <a:off x="2968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8043C9-F2D7-8E4E-B4D0-0E0C23A8215B}">
      <dsp:nvSpPr>
        <dsp:cNvPr id="0" name=""/>
        <dsp:cNvSpPr/>
      </dsp:nvSpPr>
      <dsp:spPr>
        <a:xfrm>
          <a:off x="215426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需求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功能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成本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周期</a:t>
          </a:r>
        </a:p>
      </dsp:txBody>
      <dsp:txXfrm>
        <a:off x="253651" y="1475720"/>
        <a:ext cx="1228651" cy="1228651"/>
      </dsp:txXfrm>
    </dsp:sp>
    <dsp:sp modelId="{D3A3D82F-A729-7347-9B26-2BBDDBE8F08D}">
      <dsp:nvSpPr>
        <dsp:cNvPr id="0" name=""/>
        <dsp:cNvSpPr/>
      </dsp:nvSpPr>
      <dsp:spPr>
        <a:xfrm>
          <a:off x="1559461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559461" y="1212905"/>
        <a:ext cx="175974" cy="188159"/>
      </dsp:txXfrm>
    </dsp:sp>
    <dsp:sp modelId="{707F1B69-C5C7-7A47-A23C-E67B74B93FA7}">
      <dsp:nvSpPr>
        <dsp:cNvPr id="0" name=""/>
        <dsp:cNvSpPr/>
      </dsp:nvSpPr>
      <dsp:spPr>
        <a:xfrm>
          <a:off x="2026331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923EA9-1AD6-FD4F-B533-1ED923D48F79}">
      <dsp:nvSpPr>
        <dsp:cNvPr id="0" name=""/>
        <dsp:cNvSpPr/>
      </dsp:nvSpPr>
      <dsp:spPr>
        <a:xfrm>
          <a:off x="2238789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评估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系统架构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成本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开发周期估算</a:t>
          </a:r>
        </a:p>
      </dsp:txBody>
      <dsp:txXfrm>
        <a:off x="2277014" y="1475720"/>
        <a:ext cx="1228651" cy="1228651"/>
      </dsp:txXfrm>
    </dsp:sp>
    <dsp:sp modelId="{DEC8C849-531D-674A-A88A-0BD82B5BF199}">
      <dsp:nvSpPr>
        <dsp:cNvPr id="0" name=""/>
        <dsp:cNvSpPr/>
      </dsp:nvSpPr>
      <dsp:spPr>
        <a:xfrm>
          <a:off x="3582824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3582824" y="1212905"/>
        <a:ext cx="175974" cy="188159"/>
      </dsp:txXfrm>
    </dsp:sp>
    <dsp:sp modelId="{E8434F0D-86A7-B64E-ABC1-10AAA73CB8EA}">
      <dsp:nvSpPr>
        <dsp:cNvPr id="0" name=""/>
        <dsp:cNvSpPr/>
      </dsp:nvSpPr>
      <dsp:spPr>
        <a:xfrm>
          <a:off x="4049694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EDB3AEB-CB0F-4944-BC11-A751D1587360}">
      <dsp:nvSpPr>
        <dsp:cNvPr id="0" name=""/>
        <dsp:cNvSpPr/>
      </dsp:nvSpPr>
      <dsp:spPr>
        <a:xfrm>
          <a:off x="4262152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研发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硬件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软件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生产测试方案</a:t>
          </a:r>
        </a:p>
      </dsp:txBody>
      <dsp:txXfrm>
        <a:off x="4300377" y="1475720"/>
        <a:ext cx="1228651" cy="1228651"/>
      </dsp:txXfrm>
    </dsp:sp>
    <dsp:sp modelId="{30EB312C-41BA-8946-8DC5-D3AFC99F3332}">
      <dsp:nvSpPr>
        <dsp:cNvPr id="0" name=""/>
        <dsp:cNvSpPr/>
      </dsp:nvSpPr>
      <dsp:spPr>
        <a:xfrm>
          <a:off x="5606187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5606187" y="1212905"/>
        <a:ext cx="175974" cy="188159"/>
      </dsp:txXfrm>
    </dsp:sp>
    <dsp:sp modelId="{A8277329-6BA6-1043-A278-5970E828F841}">
      <dsp:nvSpPr>
        <dsp:cNvPr id="0" name=""/>
        <dsp:cNvSpPr/>
      </dsp:nvSpPr>
      <dsp:spPr>
        <a:xfrm>
          <a:off x="6073057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3E53CA-1036-D841-A18B-7CB6134F8B5A}">
      <dsp:nvSpPr>
        <dsp:cNvPr id="0" name=""/>
        <dsp:cNvSpPr/>
      </dsp:nvSpPr>
      <dsp:spPr>
        <a:xfrm>
          <a:off x="6285515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测试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随机测试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压力测试</a:t>
          </a:r>
        </a:p>
      </dsp:txBody>
      <dsp:txXfrm>
        <a:off x="6323740" y="1475720"/>
        <a:ext cx="1228651" cy="1228651"/>
      </dsp:txXfrm>
    </dsp:sp>
    <dsp:sp modelId="{CD76058A-431F-1B44-9111-A87FBC878D28}">
      <dsp:nvSpPr>
        <dsp:cNvPr id="0" name=""/>
        <dsp:cNvSpPr/>
      </dsp:nvSpPr>
      <dsp:spPr>
        <a:xfrm>
          <a:off x="7629550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7629550" y="1212905"/>
        <a:ext cx="175974" cy="188159"/>
      </dsp:txXfrm>
    </dsp:sp>
    <dsp:sp modelId="{6F51BD79-6398-FA47-B068-1CA06050C640}">
      <dsp:nvSpPr>
        <dsp:cNvPr id="0" name=""/>
        <dsp:cNvSpPr/>
      </dsp:nvSpPr>
      <dsp:spPr>
        <a:xfrm>
          <a:off x="8096420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B88E2D-C798-2E4E-8435-F27E0E6AE2BF}">
      <dsp:nvSpPr>
        <dsp:cNvPr id="0" name=""/>
        <dsp:cNvSpPr/>
      </dsp:nvSpPr>
      <dsp:spPr>
        <a:xfrm>
          <a:off x="8308878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认证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电磁兼容性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安规</a:t>
          </a:r>
        </a:p>
      </dsp:txBody>
      <dsp:txXfrm>
        <a:off x="8347103" y="1475720"/>
        <a:ext cx="1228651" cy="1228651"/>
      </dsp:txXfrm>
    </dsp:sp>
    <dsp:sp modelId="{A0FFD598-0EAA-D44F-B729-F00A0206D91A}">
      <dsp:nvSpPr>
        <dsp:cNvPr id="0" name=""/>
        <dsp:cNvSpPr/>
      </dsp:nvSpPr>
      <dsp:spPr>
        <a:xfrm>
          <a:off x="9652913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9652913" y="1212905"/>
        <a:ext cx="175974" cy="188159"/>
      </dsp:txXfrm>
    </dsp:sp>
    <dsp:sp modelId="{2B0965F0-8A37-824F-A0FB-53D9A3CEB3AC}">
      <dsp:nvSpPr>
        <dsp:cNvPr id="0" name=""/>
        <dsp:cNvSpPr/>
      </dsp:nvSpPr>
      <dsp:spPr>
        <a:xfrm>
          <a:off x="10119783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542807-E050-5545-B725-3E15C355066E}">
      <dsp:nvSpPr>
        <dsp:cNvPr id="0" name=""/>
        <dsp:cNvSpPr/>
      </dsp:nvSpPr>
      <dsp:spPr>
        <a:xfrm>
          <a:off x="10332241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生产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物料、备货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品质管理</a:t>
          </a:r>
        </a:p>
      </dsp:txBody>
      <dsp:txXfrm>
        <a:off x="10370466" y="1475720"/>
        <a:ext cx="1228651" cy="1228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2B562-03B8-0C42-880B-B15B37F870A8}">
      <dsp:nvSpPr>
        <dsp:cNvPr id="0" name=""/>
        <dsp:cNvSpPr/>
      </dsp:nvSpPr>
      <dsp:spPr>
        <a:xfrm rot="16200000">
          <a:off x="-1349316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常用开发环境和工具</a:t>
          </a:r>
        </a:p>
      </dsp:txBody>
      <dsp:txXfrm>
        <a:off x="-1349316" y="2135799"/>
        <a:ext cx="3231133" cy="403499"/>
      </dsp:txXfrm>
    </dsp:sp>
    <dsp:sp modelId="{B1E72FA5-2FE3-8B4E-9657-3647970C3AB8}">
      <dsp:nvSpPr>
        <dsp:cNvPr id="0" name=""/>
        <dsp:cNvSpPr/>
      </dsp:nvSpPr>
      <dsp:spPr>
        <a:xfrm>
          <a:off x="468000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KEIL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IAR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GNU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JLink</a:t>
          </a:r>
          <a:endParaRPr lang="zh-CN" altLang="en-US" sz="1400" kern="1200" dirty="0"/>
        </a:p>
      </dsp:txBody>
      <dsp:txXfrm>
        <a:off x="468000" y="721982"/>
        <a:ext cx="2009854" cy="3231133"/>
      </dsp:txXfrm>
    </dsp:sp>
    <dsp:sp modelId="{F0FC80E3-7284-B74A-8D6F-902686DB293F}">
      <dsp:nvSpPr>
        <dsp:cNvPr id="0" name=""/>
        <dsp:cNvSpPr/>
      </dsp:nvSpPr>
      <dsp:spPr>
        <a:xfrm>
          <a:off x="64500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21182-2E3C-4649-AC43-192045C4011E}">
      <dsp:nvSpPr>
        <dsp:cNvPr id="0" name=""/>
        <dsp:cNvSpPr/>
      </dsp:nvSpPr>
      <dsp:spPr>
        <a:xfrm rot="16200000">
          <a:off x="1601508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常用代码编辑工具</a:t>
          </a:r>
        </a:p>
      </dsp:txBody>
      <dsp:txXfrm>
        <a:off x="1601508" y="2135799"/>
        <a:ext cx="3231133" cy="403499"/>
      </dsp:txXfrm>
    </dsp:sp>
    <dsp:sp modelId="{84B7A271-8000-F04C-A2C4-F2C43F4B5B29}">
      <dsp:nvSpPr>
        <dsp:cNvPr id="0" name=""/>
        <dsp:cNvSpPr/>
      </dsp:nvSpPr>
      <dsp:spPr>
        <a:xfrm>
          <a:off x="3418824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SourceInsight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VS code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SlickEdit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Git/Subversion</a:t>
          </a:r>
          <a:endParaRPr lang="zh-CN" altLang="en-US" sz="1400" kern="1200" dirty="0"/>
        </a:p>
      </dsp:txBody>
      <dsp:txXfrm>
        <a:off x="3418824" y="721982"/>
        <a:ext cx="2009854" cy="3231133"/>
      </dsp:txXfrm>
    </dsp:sp>
    <dsp:sp modelId="{ACEB6B7A-94FC-1A46-BB6B-0719673BEB8F}">
      <dsp:nvSpPr>
        <dsp:cNvPr id="0" name=""/>
        <dsp:cNvSpPr/>
      </dsp:nvSpPr>
      <dsp:spPr>
        <a:xfrm>
          <a:off x="3015325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CAC21-A1CF-9F44-991A-6B4AD0584072}">
      <dsp:nvSpPr>
        <dsp:cNvPr id="0" name=""/>
        <dsp:cNvSpPr/>
      </dsp:nvSpPr>
      <dsp:spPr>
        <a:xfrm rot="16200000">
          <a:off x="4552333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常用的</a:t>
          </a:r>
          <a:r>
            <a:rPr lang="en-US" altLang="zh-CN" sz="2000" kern="1200" dirty="0" err="1"/>
            <a:t>PCBlayout</a:t>
          </a:r>
          <a:r>
            <a:rPr lang="zh-CN" altLang="en-US" sz="2000" kern="1200" dirty="0"/>
            <a:t>工具</a:t>
          </a:r>
        </a:p>
      </dsp:txBody>
      <dsp:txXfrm>
        <a:off x="4552333" y="2135799"/>
        <a:ext cx="3231133" cy="403499"/>
      </dsp:txXfrm>
    </dsp:sp>
    <dsp:sp modelId="{C89FC7E7-24C8-DD46-91F8-34090C8A5E97}">
      <dsp:nvSpPr>
        <dsp:cNvPr id="0" name=""/>
        <dsp:cNvSpPr/>
      </dsp:nvSpPr>
      <dsp:spPr>
        <a:xfrm>
          <a:off x="6369649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Cadence Allegro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Altium Designer</a:t>
          </a:r>
          <a:endParaRPr lang="zh-CN" altLang="en-US" sz="1400" kern="1200" dirty="0"/>
        </a:p>
      </dsp:txBody>
      <dsp:txXfrm>
        <a:off x="6369649" y="721982"/>
        <a:ext cx="2009854" cy="3231133"/>
      </dsp:txXfrm>
    </dsp:sp>
    <dsp:sp modelId="{EFA4CD4A-704A-1E42-88B3-4ABA8AA0E68E}">
      <dsp:nvSpPr>
        <dsp:cNvPr id="0" name=""/>
        <dsp:cNvSpPr/>
      </dsp:nvSpPr>
      <dsp:spPr>
        <a:xfrm>
          <a:off x="5966150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5E88A-408F-3843-A372-778DDF2976C9}">
      <dsp:nvSpPr>
        <dsp:cNvPr id="0" name=""/>
        <dsp:cNvSpPr/>
      </dsp:nvSpPr>
      <dsp:spPr>
        <a:xfrm rot="16200000">
          <a:off x="7503158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常用工具</a:t>
          </a:r>
        </a:p>
      </dsp:txBody>
      <dsp:txXfrm>
        <a:off x="7503158" y="2135799"/>
        <a:ext cx="3231133" cy="403499"/>
      </dsp:txXfrm>
    </dsp:sp>
    <dsp:sp modelId="{79875F17-B028-0B4E-BC49-AD5F44368553}">
      <dsp:nvSpPr>
        <dsp:cNvPr id="0" name=""/>
        <dsp:cNvSpPr/>
      </dsp:nvSpPr>
      <dsp:spPr>
        <a:xfrm>
          <a:off x="9320474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电烙铁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万用表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电源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信号发生器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示波器、逻辑分析仪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频谱仪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网分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...</a:t>
          </a:r>
          <a:endParaRPr lang="zh-CN" altLang="en-US" sz="1400" kern="1200" dirty="0"/>
        </a:p>
      </dsp:txBody>
      <dsp:txXfrm>
        <a:off x="9320474" y="721982"/>
        <a:ext cx="2009854" cy="3231133"/>
      </dsp:txXfrm>
    </dsp:sp>
    <dsp:sp modelId="{EF5C4BE1-50AE-1E45-A4CA-9B1556B76E44}">
      <dsp:nvSpPr>
        <dsp:cNvPr id="0" name=""/>
        <dsp:cNvSpPr/>
      </dsp:nvSpPr>
      <dsp:spPr>
        <a:xfrm>
          <a:off x="8916975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#2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imagSh"/>
            <dgm:param type="dstNode" val="imagSh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#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parTxLTRAlign" val="r"/>
                <dgm:param type="parTxRTLAlign" val="r"/>
                <dgm:param type="txAnchorVert" val="t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实用： 大学教育和工作环境大相径庭。在学校中，我们对于所学的东西不知所云，毕业后对于所学的东西也不知所用，导致毕业后很多同学不知所措，自然也就不知所归。对于工作、职业以及未来的发展方向都无从把握。即使有幸被中意的公司录取，却悲剧的发现学的东西和所用的东西是两码事。更悲催的是，当终于适应了工作，自己走了好长一段弯路后猛然觉醒，原来学校里教的东西是这么用的！此时的内心是一万只驼羊（请用它的别名）蹦腾而过：“为啥当年老师就不给我说明白呢？不应该啊”。原因很简单，大学教育是脱离项目的，即使有辛在学校里参加过一些项目，在我看来也都是“半成品”快餐。就像方便面，泡个热水就能吃了，闻起来还挺香，但吃起来如同嚼蜡。当然，饿的时候了胜于无。学霸也的确有，成绩也好悟性也高。反正我是没有的，只能靠熬了。工程师一定是在项目和实践中成长的。总之，无项目不工程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好玩：这个我觉得不用多解释了吧？凡是大牛，都有一颗好奇的心。对技术和工程更多的是报以好玩的心态，任何问题都觉得是一种挑战，每解决一个问题都会有“</a:t>
            </a:r>
            <a:r>
              <a:rPr kumimoji="1" lang="en-US" altLang="zh-CN" dirty="0">
                <a:sym typeface="+mn-ea"/>
              </a:rPr>
              <a:t>level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up</a:t>
            </a:r>
            <a:r>
              <a:rPr kumimoji="1" lang="zh-CN" altLang="en-US" dirty="0">
                <a:sym typeface="+mn-ea"/>
              </a:rPr>
              <a:t>”之感。越是棘手的项目越是升级快啊，就像攻城拔寨一般，所谓“攻城狮”是也！有问题要上，没有问题，制造问题也要上！无项目，不开心。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独乐乐不如众乐乐：我们做了不少项目，与其自叹自哀，不如拉人下水啊～！无项目，不轰趴。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赚钱：一个产品级项目从评估、立项、研发、调试、测试、认证、生产。这么多环节后才能上市，可谓九死一生啊。只有产品顺利上市公司才能赚到钱，公司赚到钱了个人才能赚到钱。总之，无项目不赚钱。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介子：一种意义重大却鲜为人知的粒子。它所有的能量都可以用于研究，它短暂的历程里有着强大的力量。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48.xml"/><Relationship Id="rId7" Type="http://schemas.openxmlformats.org/officeDocument/2006/relationships/tags" Target="../tags/tag652.xml"/><Relationship Id="rId12" Type="http://schemas.microsoft.com/office/2007/relationships/hdphoto" Target="../media/hdphoto2.wdp"/><Relationship Id="rId2" Type="http://schemas.openxmlformats.org/officeDocument/2006/relationships/tags" Target="../tags/tag647.xml"/><Relationship Id="rId1" Type="http://schemas.openxmlformats.org/officeDocument/2006/relationships/tags" Target="../tags/tag646.xml"/><Relationship Id="rId6" Type="http://schemas.openxmlformats.org/officeDocument/2006/relationships/tags" Target="../tags/tag651.xml"/><Relationship Id="rId11" Type="http://schemas.openxmlformats.org/officeDocument/2006/relationships/image" Target="../media/image16.png"/><Relationship Id="rId5" Type="http://schemas.openxmlformats.org/officeDocument/2006/relationships/tags" Target="../tags/tag650.xml"/><Relationship Id="rId10" Type="http://schemas.openxmlformats.org/officeDocument/2006/relationships/image" Target="../media/image10.jpeg"/><Relationship Id="rId4" Type="http://schemas.openxmlformats.org/officeDocument/2006/relationships/tags" Target="../tags/tag649.xml"/><Relationship Id="rId9" Type="http://schemas.openxmlformats.org/officeDocument/2006/relationships/image" Target="../media/image15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655.xml"/><Relationship Id="rId7" Type="http://schemas.openxmlformats.org/officeDocument/2006/relationships/image" Target="../media/image9.jpeg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57.xml"/><Relationship Id="rId4" Type="http://schemas.openxmlformats.org/officeDocument/2006/relationships/tags" Target="../tags/tag656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6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59.xml"/><Relationship Id="rId1" Type="http://schemas.openxmlformats.org/officeDocument/2006/relationships/tags" Target="../tags/tag658.xml"/><Relationship Id="rId6" Type="http://schemas.openxmlformats.org/officeDocument/2006/relationships/tags" Target="../tags/tag663.xml"/><Relationship Id="rId11" Type="http://schemas.microsoft.com/office/2007/relationships/hdphoto" Target="../media/hdphoto1.wdp"/><Relationship Id="rId5" Type="http://schemas.openxmlformats.org/officeDocument/2006/relationships/tags" Target="../tags/tag662.xml"/><Relationship Id="rId10" Type="http://schemas.openxmlformats.org/officeDocument/2006/relationships/image" Target="../media/image12.png"/><Relationship Id="rId4" Type="http://schemas.openxmlformats.org/officeDocument/2006/relationships/tags" Target="../tags/tag661.xml"/><Relationship Id="rId9" Type="http://schemas.openxmlformats.org/officeDocument/2006/relationships/image" Target="../media/image11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66.xml"/><Relationship Id="rId7" Type="http://schemas.openxmlformats.org/officeDocument/2006/relationships/tags" Target="../tags/tag670.xml"/><Relationship Id="rId12" Type="http://schemas.microsoft.com/office/2007/relationships/hdphoto" Target="../media/hdphoto2.wdp"/><Relationship Id="rId2" Type="http://schemas.openxmlformats.org/officeDocument/2006/relationships/tags" Target="../tags/tag665.xml"/><Relationship Id="rId1" Type="http://schemas.openxmlformats.org/officeDocument/2006/relationships/tags" Target="../tags/tag664.xml"/><Relationship Id="rId6" Type="http://schemas.openxmlformats.org/officeDocument/2006/relationships/tags" Target="../tags/tag669.xml"/><Relationship Id="rId11" Type="http://schemas.openxmlformats.org/officeDocument/2006/relationships/image" Target="../media/image16.png"/><Relationship Id="rId5" Type="http://schemas.openxmlformats.org/officeDocument/2006/relationships/tags" Target="../tags/tag668.xml"/><Relationship Id="rId10" Type="http://schemas.openxmlformats.org/officeDocument/2006/relationships/image" Target="../media/image10.jpeg"/><Relationship Id="rId4" Type="http://schemas.openxmlformats.org/officeDocument/2006/relationships/tags" Target="../tags/tag667.xml"/><Relationship Id="rId9" Type="http://schemas.openxmlformats.org/officeDocument/2006/relationships/image" Target="../media/image9.jpe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678.xml"/><Relationship Id="rId3" Type="http://schemas.openxmlformats.org/officeDocument/2006/relationships/tags" Target="../tags/tag673.xml"/><Relationship Id="rId7" Type="http://schemas.openxmlformats.org/officeDocument/2006/relationships/tags" Target="../tags/tag677.xml"/><Relationship Id="rId12" Type="http://schemas.microsoft.com/office/2007/relationships/hdphoto" Target="../media/hdphoto1.wdp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tags" Target="../tags/tag676.xml"/><Relationship Id="rId11" Type="http://schemas.openxmlformats.org/officeDocument/2006/relationships/image" Target="../media/image12.png"/><Relationship Id="rId5" Type="http://schemas.openxmlformats.org/officeDocument/2006/relationships/tags" Target="../tags/tag675.xml"/><Relationship Id="rId10" Type="http://schemas.openxmlformats.org/officeDocument/2006/relationships/image" Target="../media/image10.jpeg"/><Relationship Id="rId4" Type="http://schemas.openxmlformats.org/officeDocument/2006/relationships/tags" Target="../tags/tag674.xml"/><Relationship Id="rId9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686.xml"/><Relationship Id="rId13" Type="http://schemas.openxmlformats.org/officeDocument/2006/relationships/image" Target="../media/image18.png"/><Relationship Id="rId3" Type="http://schemas.openxmlformats.org/officeDocument/2006/relationships/tags" Target="../tags/tag681.xml"/><Relationship Id="rId7" Type="http://schemas.openxmlformats.org/officeDocument/2006/relationships/tags" Target="../tags/tag685.xml"/><Relationship Id="rId12" Type="http://schemas.openxmlformats.org/officeDocument/2006/relationships/image" Target="../media/image10.jpeg"/><Relationship Id="rId2" Type="http://schemas.openxmlformats.org/officeDocument/2006/relationships/tags" Target="../tags/tag680.xml"/><Relationship Id="rId16" Type="http://schemas.microsoft.com/office/2007/relationships/hdphoto" Target="../media/hdphoto4.wdp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683.xml"/><Relationship Id="rId15" Type="http://schemas.openxmlformats.org/officeDocument/2006/relationships/image" Target="../media/image19.png"/><Relationship Id="rId10" Type="http://schemas.openxmlformats.org/officeDocument/2006/relationships/tags" Target="../tags/tag688.xml"/><Relationship Id="rId4" Type="http://schemas.openxmlformats.org/officeDocument/2006/relationships/tags" Target="../tags/tag682.xml"/><Relationship Id="rId9" Type="http://schemas.openxmlformats.org/officeDocument/2006/relationships/tags" Target="../tags/tag687.xml"/><Relationship Id="rId14" Type="http://schemas.microsoft.com/office/2007/relationships/hdphoto" Target="../media/hdphoto3.wdp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696.xml"/><Relationship Id="rId13" Type="http://schemas.openxmlformats.org/officeDocument/2006/relationships/image" Target="../media/image18.png"/><Relationship Id="rId3" Type="http://schemas.openxmlformats.org/officeDocument/2006/relationships/tags" Target="../tags/tag691.xml"/><Relationship Id="rId7" Type="http://schemas.openxmlformats.org/officeDocument/2006/relationships/tags" Target="../tags/tag695.xml"/><Relationship Id="rId12" Type="http://schemas.openxmlformats.org/officeDocument/2006/relationships/image" Target="../media/image10.jpeg"/><Relationship Id="rId2" Type="http://schemas.openxmlformats.org/officeDocument/2006/relationships/tags" Target="../tags/tag690.xml"/><Relationship Id="rId16" Type="http://schemas.microsoft.com/office/2007/relationships/hdphoto" Target="../media/hdphoto4.wdp"/><Relationship Id="rId1" Type="http://schemas.openxmlformats.org/officeDocument/2006/relationships/tags" Target="../tags/tag689.xml"/><Relationship Id="rId6" Type="http://schemas.openxmlformats.org/officeDocument/2006/relationships/tags" Target="../tags/tag69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693.xml"/><Relationship Id="rId15" Type="http://schemas.openxmlformats.org/officeDocument/2006/relationships/image" Target="../media/image19.png"/><Relationship Id="rId10" Type="http://schemas.openxmlformats.org/officeDocument/2006/relationships/tags" Target="../tags/tag698.xml"/><Relationship Id="rId4" Type="http://schemas.openxmlformats.org/officeDocument/2006/relationships/tags" Target="../tags/tag692.xml"/><Relationship Id="rId9" Type="http://schemas.openxmlformats.org/officeDocument/2006/relationships/tags" Target="../tags/tag697.xml"/><Relationship Id="rId14" Type="http://schemas.microsoft.com/office/2007/relationships/hdphoto" Target="../media/hdphoto3.wdp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tags" Target="../tags/tag706.xml"/><Relationship Id="rId13" Type="http://schemas.openxmlformats.org/officeDocument/2006/relationships/image" Target="../media/image12.png"/><Relationship Id="rId3" Type="http://schemas.openxmlformats.org/officeDocument/2006/relationships/tags" Target="../tags/tag701.xml"/><Relationship Id="rId7" Type="http://schemas.openxmlformats.org/officeDocument/2006/relationships/tags" Target="../tags/tag705.xml"/><Relationship Id="rId12" Type="http://schemas.openxmlformats.org/officeDocument/2006/relationships/image" Target="../media/image10.jpeg"/><Relationship Id="rId2" Type="http://schemas.openxmlformats.org/officeDocument/2006/relationships/tags" Target="../tags/tag700.xml"/><Relationship Id="rId1" Type="http://schemas.openxmlformats.org/officeDocument/2006/relationships/tags" Target="../tags/tag699.xml"/><Relationship Id="rId6" Type="http://schemas.openxmlformats.org/officeDocument/2006/relationships/tags" Target="../tags/tag70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703.xml"/><Relationship Id="rId10" Type="http://schemas.openxmlformats.org/officeDocument/2006/relationships/tags" Target="../tags/tag708.xml"/><Relationship Id="rId4" Type="http://schemas.openxmlformats.org/officeDocument/2006/relationships/tags" Target="../tags/tag702.xml"/><Relationship Id="rId9" Type="http://schemas.openxmlformats.org/officeDocument/2006/relationships/tags" Target="../tags/tag707.xml"/><Relationship Id="rId14" Type="http://schemas.microsoft.com/office/2007/relationships/hdphoto" Target="../media/hdphoto1.wdp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716.xml"/><Relationship Id="rId3" Type="http://schemas.openxmlformats.org/officeDocument/2006/relationships/tags" Target="../tags/tag711.xml"/><Relationship Id="rId7" Type="http://schemas.openxmlformats.org/officeDocument/2006/relationships/tags" Target="../tags/tag715.xml"/><Relationship Id="rId12" Type="http://schemas.openxmlformats.org/officeDocument/2006/relationships/image" Target="../media/image21.png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tags" Target="../tags/tag714.xml"/><Relationship Id="rId11" Type="http://schemas.openxmlformats.org/officeDocument/2006/relationships/image" Target="../media/image20.png"/><Relationship Id="rId5" Type="http://schemas.openxmlformats.org/officeDocument/2006/relationships/tags" Target="../tags/tag713.xml"/><Relationship Id="rId10" Type="http://schemas.openxmlformats.org/officeDocument/2006/relationships/image" Target="../media/image10.jpeg"/><Relationship Id="rId4" Type="http://schemas.openxmlformats.org/officeDocument/2006/relationships/tags" Target="../tags/tag712.xml"/><Relationship Id="rId9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730.xml"/><Relationship Id="rId13" Type="http://schemas.openxmlformats.org/officeDocument/2006/relationships/image" Target="../media/image22.jpeg"/><Relationship Id="rId3" Type="http://schemas.openxmlformats.org/officeDocument/2006/relationships/tags" Target="../tags/tag725.xml"/><Relationship Id="rId7" Type="http://schemas.openxmlformats.org/officeDocument/2006/relationships/tags" Target="../tags/tag729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tags" Target="../tags/tag728.xml"/><Relationship Id="rId11" Type="http://schemas.openxmlformats.org/officeDocument/2006/relationships/tags" Target="../tags/tag733.xml"/><Relationship Id="rId5" Type="http://schemas.openxmlformats.org/officeDocument/2006/relationships/tags" Target="../tags/tag727.xml"/><Relationship Id="rId10" Type="http://schemas.openxmlformats.org/officeDocument/2006/relationships/tags" Target="../tags/tag732.xml"/><Relationship Id="rId4" Type="http://schemas.openxmlformats.org/officeDocument/2006/relationships/tags" Target="../tags/tag726.xml"/><Relationship Id="rId9" Type="http://schemas.openxmlformats.org/officeDocument/2006/relationships/tags" Target="../tags/tag73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36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tags" Target="../tags/tag739.xml"/><Relationship Id="rId5" Type="http://schemas.openxmlformats.org/officeDocument/2006/relationships/tags" Target="../tags/tag738.xml"/><Relationship Id="rId4" Type="http://schemas.openxmlformats.org/officeDocument/2006/relationships/tags" Target="../tags/tag737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747.xml"/><Relationship Id="rId3" Type="http://schemas.openxmlformats.org/officeDocument/2006/relationships/tags" Target="../tags/tag742.xml"/><Relationship Id="rId7" Type="http://schemas.openxmlformats.org/officeDocument/2006/relationships/tags" Target="../tags/tag746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10" Type="http://schemas.openxmlformats.org/officeDocument/2006/relationships/image" Target="../media/image23.png"/><Relationship Id="rId4" Type="http://schemas.openxmlformats.org/officeDocument/2006/relationships/tags" Target="../tags/tag743.xml"/><Relationship Id="rId9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50.xml"/><Relationship Id="rId7" Type="http://schemas.openxmlformats.org/officeDocument/2006/relationships/tags" Target="../tags/tag754.xml"/><Relationship Id="rId2" Type="http://schemas.openxmlformats.org/officeDocument/2006/relationships/tags" Target="../tags/tag749.xml"/><Relationship Id="rId1" Type="http://schemas.openxmlformats.org/officeDocument/2006/relationships/tags" Target="../tags/tag748.xml"/><Relationship Id="rId6" Type="http://schemas.openxmlformats.org/officeDocument/2006/relationships/tags" Target="../tags/tag753.xml"/><Relationship Id="rId5" Type="http://schemas.openxmlformats.org/officeDocument/2006/relationships/tags" Target="../tags/tag752.xml"/><Relationship Id="rId4" Type="http://schemas.openxmlformats.org/officeDocument/2006/relationships/tags" Target="../tags/tag751.xml"/><Relationship Id="rId9" Type="http://schemas.openxmlformats.org/officeDocument/2006/relationships/image" Target="../media/image23.png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3" Type="http://schemas.openxmlformats.org/officeDocument/2006/relationships/tags" Target="../tags/tag757.xml"/><Relationship Id="rId7" Type="http://schemas.openxmlformats.org/officeDocument/2006/relationships/tags" Target="../tags/tag76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11" Type="http://schemas.openxmlformats.org/officeDocument/2006/relationships/image" Target="../media/image23.png"/><Relationship Id="rId5" Type="http://schemas.openxmlformats.org/officeDocument/2006/relationships/tags" Target="../tags/tag759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758.xml"/><Relationship Id="rId9" Type="http://schemas.openxmlformats.org/officeDocument/2006/relationships/tags" Target="../tags/tag763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66.xml"/><Relationship Id="rId7" Type="http://schemas.openxmlformats.org/officeDocument/2006/relationships/tags" Target="../tags/tag770.xml"/><Relationship Id="rId2" Type="http://schemas.openxmlformats.org/officeDocument/2006/relationships/tags" Target="../tags/tag765.xml"/><Relationship Id="rId1" Type="http://schemas.openxmlformats.org/officeDocument/2006/relationships/tags" Target="../tags/tag764.xml"/><Relationship Id="rId6" Type="http://schemas.openxmlformats.org/officeDocument/2006/relationships/tags" Target="../tags/tag769.xml"/><Relationship Id="rId5" Type="http://schemas.openxmlformats.org/officeDocument/2006/relationships/tags" Target="../tags/tag768.xml"/><Relationship Id="rId4" Type="http://schemas.openxmlformats.org/officeDocument/2006/relationships/tags" Target="../tags/tag767.xml"/><Relationship Id="rId9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773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5" Type="http://schemas.openxmlformats.org/officeDocument/2006/relationships/image" Target="../media/image23.png"/><Relationship Id="rId4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76.xml"/><Relationship Id="rId7" Type="http://schemas.openxmlformats.org/officeDocument/2006/relationships/tags" Target="../tags/tag780.xml"/><Relationship Id="rId2" Type="http://schemas.openxmlformats.org/officeDocument/2006/relationships/tags" Target="../tags/tag775.xml"/><Relationship Id="rId1" Type="http://schemas.openxmlformats.org/officeDocument/2006/relationships/tags" Target="../tags/tag774.xml"/><Relationship Id="rId6" Type="http://schemas.openxmlformats.org/officeDocument/2006/relationships/tags" Target="../tags/tag779.xml"/><Relationship Id="rId5" Type="http://schemas.openxmlformats.org/officeDocument/2006/relationships/tags" Target="../tags/tag778.xml"/><Relationship Id="rId4" Type="http://schemas.openxmlformats.org/officeDocument/2006/relationships/tags" Target="../tags/tag777.xml"/><Relationship Id="rId9" Type="http://schemas.openxmlformats.org/officeDocument/2006/relationships/image" Target="../media/image23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8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789.xml"/><Relationship Id="rId7" Type="http://schemas.openxmlformats.org/officeDocument/2006/relationships/image" Target="../media/image23.png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791.xml"/><Relationship Id="rId4" Type="http://schemas.openxmlformats.org/officeDocument/2006/relationships/tags" Target="../tags/tag790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94.xml"/><Relationship Id="rId7" Type="http://schemas.openxmlformats.org/officeDocument/2006/relationships/tags" Target="../tags/tag798.xml"/><Relationship Id="rId2" Type="http://schemas.openxmlformats.org/officeDocument/2006/relationships/tags" Target="../tags/tag793.xml"/><Relationship Id="rId1" Type="http://schemas.openxmlformats.org/officeDocument/2006/relationships/tags" Target="../tags/tag792.xml"/><Relationship Id="rId6" Type="http://schemas.openxmlformats.org/officeDocument/2006/relationships/tags" Target="../tags/tag797.xml"/><Relationship Id="rId5" Type="http://schemas.openxmlformats.org/officeDocument/2006/relationships/tags" Target="../tags/tag796.xml"/><Relationship Id="rId4" Type="http://schemas.openxmlformats.org/officeDocument/2006/relationships/tags" Target="../tags/tag795.xm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7" Type="http://schemas.openxmlformats.org/officeDocument/2006/relationships/image" Target="../media/image23.png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803.xml"/><Relationship Id="rId4" Type="http://schemas.openxmlformats.org/officeDocument/2006/relationships/tags" Target="../tags/tag802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811.xml"/><Relationship Id="rId3" Type="http://schemas.openxmlformats.org/officeDocument/2006/relationships/tags" Target="../tags/tag806.xml"/><Relationship Id="rId7" Type="http://schemas.openxmlformats.org/officeDocument/2006/relationships/tags" Target="../tags/tag810.xml"/><Relationship Id="rId2" Type="http://schemas.openxmlformats.org/officeDocument/2006/relationships/tags" Target="../tags/tag805.xml"/><Relationship Id="rId1" Type="http://schemas.openxmlformats.org/officeDocument/2006/relationships/tags" Target="../tags/tag804.xml"/><Relationship Id="rId6" Type="http://schemas.openxmlformats.org/officeDocument/2006/relationships/tags" Target="../tags/tag809.xml"/><Relationship Id="rId5" Type="http://schemas.openxmlformats.org/officeDocument/2006/relationships/tags" Target="../tags/tag808.xml"/><Relationship Id="rId10" Type="http://schemas.openxmlformats.org/officeDocument/2006/relationships/image" Target="../media/image23.png"/><Relationship Id="rId4" Type="http://schemas.openxmlformats.org/officeDocument/2006/relationships/tags" Target="../tags/tag807.xml"/><Relationship Id="rId9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819.xml"/><Relationship Id="rId3" Type="http://schemas.openxmlformats.org/officeDocument/2006/relationships/tags" Target="../tags/tag814.xml"/><Relationship Id="rId7" Type="http://schemas.openxmlformats.org/officeDocument/2006/relationships/tags" Target="../tags/tag818.xml"/><Relationship Id="rId2" Type="http://schemas.openxmlformats.org/officeDocument/2006/relationships/tags" Target="../tags/tag813.xml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10" Type="http://schemas.openxmlformats.org/officeDocument/2006/relationships/image" Target="../media/image23.png"/><Relationship Id="rId4" Type="http://schemas.openxmlformats.org/officeDocument/2006/relationships/tags" Target="../tags/tag815.xml"/><Relationship Id="rId9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tags" Target="../tags/tag827.xml"/><Relationship Id="rId3" Type="http://schemas.openxmlformats.org/officeDocument/2006/relationships/tags" Target="../tags/tag822.xml"/><Relationship Id="rId7" Type="http://schemas.openxmlformats.org/officeDocument/2006/relationships/tags" Target="../tags/tag826.xml"/><Relationship Id="rId2" Type="http://schemas.openxmlformats.org/officeDocument/2006/relationships/tags" Target="../tags/tag821.xml"/><Relationship Id="rId1" Type="http://schemas.openxmlformats.org/officeDocument/2006/relationships/tags" Target="../tags/tag820.xml"/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10" Type="http://schemas.openxmlformats.org/officeDocument/2006/relationships/image" Target="../media/image23.png"/><Relationship Id="rId4" Type="http://schemas.openxmlformats.org/officeDocument/2006/relationships/tags" Target="../tags/tag823.xml"/><Relationship Id="rId9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835.xml"/><Relationship Id="rId3" Type="http://schemas.openxmlformats.org/officeDocument/2006/relationships/tags" Target="../tags/tag830.xml"/><Relationship Id="rId7" Type="http://schemas.openxmlformats.org/officeDocument/2006/relationships/tags" Target="../tags/tag834.xml"/><Relationship Id="rId2" Type="http://schemas.openxmlformats.org/officeDocument/2006/relationships/tags" Target="../tags/tag829.xml"/><Relationship Id="rId1" Type="http://schemas.openxmlformats.org/officeDocument/2006/relationships/tags" Target="../tags/tag828.xml"/><Relationship Id="rId6" Type="http://schemas.openxmlformats.org/officeDocument/2006/relationships/tags" Target="../tags/tag833.xml"/><Relationship Id="rId5" Type="http://schemas.openxmlformats.org/officeDocument/2006/relationships/tags" Target="../tags/tag832.xml"/><Relationship Id="rId10" Type="http://schemas.openxmlformats.org/officeDocument/2006/relationships/image" Target="../media/image23.png"/><Relationship Id="rId4" Type="http://schemas.openxmlformats.org/officeDocument/2006/relationships/tags" Target="../tags/tag831.xml"/><Relationship Id="rId9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tags" Target="../tags/tag843.xml"/><Relationship Id="rId3" Type="http://schemas.openxmlformats.org/officeDocument/2006/relationships/tags" Target="../tags/tag838.xml"/><Relationship Id="rId7" Type="http://schemas.openxmlformats.org/officeDocument/2006/relationships/tags" Target="../tags/tag842.xml"/><Relationship Id="rId12" Type="http://schemas.openxmlformats.org/officeDocument/2006/relationships/image" Target="../media/image23.png"/><Relationship Id="rId2" Type="http://schemas.openxmlformats.org/officeDocument/2006/relationships/tags" Target="../tags/tag837.xml"/><Relationship Id="rId1" Type="http://schemas.openxmlformats.org/officeDocument/2006/relationships/tags" Target="../tags/tag836.xml"/><Relationship Id="rId6" Type="http://schemas.openxmlformats.org/officeDocument/2006/relationships/tags" Target="../tags/tag841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840.xml"/><Relationship Id="rId10" Type="http://schemas.openxmlformats.org/officeDocument/2006/relationships/tags" Target="../tags/tag845.xml"/><Relationship Id="rId4" Type="http://schemas.openxmlformats.org/officeDocument/2006/relationships/tags" Target="../tags/tag839.xml"/><Relationship Id="rId9" Type="http://schemas.openxmlformats.org/officeDocument/2006/relationships/tags" Target="../tags/tag844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853.xml"/><Relationship Id="rId3" Type="http://schemas.openxmlformats.org/officeDocument/2006/relationships/tags" Target="../tags/tag848.xml"/><Relationship Id="rId7" Type="http://schemas.openxmlformats.org/officeDocument/2006/relationships/tags" Target="../tags/tag852.xml"/><Relationship Id="rId2" Type="http://schemas.openxmlformats.org/officeDocument/2006/relationships/tags" Target="../tags/tag847.xml"/><Relationship Id="rId1" Type="http://schemas.openxmlformats.org/officeDocument/2006/relationships/tags" Target="../tags/tag846.xml"/><Relationship Id="rId6" Type="http://schemas.openxmlformats.org/officeDocument/2006/relationships/tags" Target="../tags/tag851.xml"/><Relationship Id="rId5" Type="http://schemas.openxmlformats.org/officeDocument/2006/relationships/tags" Target="../tags/tag850.xml"/><Relationship Id="rId4" Type="http://schemas.openxmlformats.org/officeDocument/2006/relationships/tags" Target="../tags/tag849.xml"/><Relationship Id="rId9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6.xm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2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47.xml"/><Relationship Id="rId9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58.xml"/><Relationship Id="rId10" Type="http://schemas.openxmlformats.org/officeDocument/2006/relationships/image" Target="../media/image2.png"/><Relationship Id="rId4" Type="http://schemas.openxmlformats.org/officeDocument/2006/relationships/tags" Target="../tags/tag5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65.xml"/><Relationship Id="rId9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8.xml"/><Relationship Id="rId9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1.xml"/><Relationship Id="rId9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2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2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.pn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36.xml"/><Relationship Id="rId9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image" Target="../media/image4.png"/><Relationship Id="rId2" Type="http://schemas.openxmlformats.org/officeDocument/2006/relationships/tags" Target="../tags/tag147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5.jpe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image" Target="../media/image6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5.jpeg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image" Target="../media/image5.jpeg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10" Type="http://schemas.openxmlformats.org/officeDocument/2006/relationships/image" Target="../media/image5.jpeg"/><Relationship Id="rId4" Type="http://schemas.openxmlformats.org/officeDocument/2006/relationships/tags" Target="../tags/tag207.xml"/><Relationship Id="rId9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5.jpe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5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27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5.jpeg"/><Relationship Id="rId5" Type="http://schemas.openxmlformats.org/officeDocument/2006/relationships/tags" Target="../tags/tag23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6.xml"/><Relationship Id="rId9" Type="http://schemas.openxmlformats.org/officeDocument/2006/relationships/tags" Target="../tags/tag2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7" Type="http://schemas.openxmlformats.org/officeDocument/2006/relationships/image" Target="../media/image7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46.xml"/><Relationship Id="rId4" Type="http://schemas.openxmlformats.org/officeDocument/2006/relationships/tags" Target="../tags/tag24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0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5.jpe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55.xml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6.png"/><Relationship Id="rId5" Type="http://schemas.openxmlformats.org/officeDocument/2006/relationships/tags" Target="../tags/tag26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8.jpe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74.xml"/><Relationship Id="rId10" Type="http://schemas.openxmlformats.org/officeDocument/2006/relationships/tags" Target="../tags/tag279.xml"/><Relationship Id="rId4" Type="http://schemas.openxmlformats.org/officeDocument/2006/relationships/tags" Target="../tags/tag273.xml"/><Relationship Id="rId9" Type="http://schemas.openxmlformats.org/officeDocument/2006/relationships/tags" Target="../tags/tag27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8.jpe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84.xml"/><Relationship Id="rId10" Type="http://schemas.openxmlformats.org/officeDocument/2006/relationships/tags" Target="../tags/tag289.xml"/><Relationship Id="rId4" Type="http://schemas.openxmlformats.org/officeDocument/2006/relationships/tags" Target="../tags/tag283.xml"/><Relationship Id="rId9" Type="http://schemas.openxmlformats.org/officeDocument/2006/relationships/tags" Target="../tags/tag288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5" Type="http://schemas.openxmlformats.org/officeDocument/2006/relationships/tags" Target="../tags/tag294.xml"/><Relationship Id="rId10" Type="http://schemas.openxmlformats.org/officeDocument/2006/relationships/tags" Target="../tags/tag299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image" Target="../media/image8.jpe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image" Target="../media/image8.jpeg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tags" Target="../tags/tag312.xml"/><Relationship Id="rId5" Type="http://schemas.openxmlformats.org/officeDocument/2006/relationships/tags" Target="../tags/tag306.xml"/><Relationship Id="rId10" Type="http://schemas.openxmlformats.org/officeDocument/2006/relationships/tags" Target="../tags/tag311.xml"/><Relationship Id="rId4" Type="http://schemas.openxmlformats.org/officeDocument/2006/relationships/tags" Target="../tags/tag305.xml"/><Relationship Id="rId9" Type="http://schemas.openxmlformats.org/officeDocument/2006/relationships/tags" Target="../tags/tag3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28.xml"/><Relationship Id="rId9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42.xml"/><Relationship Id="rId10" Type="http://schemas.openxmlformats.org/officeDocument/2006/relationships/image" Target="../media/image2.png"/><Relationship Id="rId4" Type="http://schemas.openxmlformats.org/officeDocument/2006/relationships/tags" Target="../tags/tag341.xml"/><Relationship Id="rId9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image" Target="../media/image2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350.xml"/><Relationship Id="rId10" Type="http://schemas.openxmlformats.org/officeDocument/2006/relationships/tags" Target="../tags/tag355.xml"/><Relationship Id="rId4" Type="http://schemas.openxmlformats.org/officeDocument/2006/relationships/tags" Target="../tags/tag349.xml"/><Relationship Id="rId9" Type="http://schemas.openxmlformats.org/officeDocument/2006/relationships/tags" Target="../tags/tag35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359.xml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3" Type="http://schemas.openxmlformats.org/officeDocument/2006/relationships/tags" Target="../tags/tag368.xml"/><Relationship Id="rId7" Type="http://schemas.openxmlformats.org/officeDocument/2006/relationships/tags" Target="../tags/tag372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70.xml"/><Relationship Id="rId10" Type="http://schemas.openxmlformats.org/officeDocument/2006/relationships/image" Target="../media/image2.png"/><Relationship Id="rId4" Type="http://schemas.openxmlformats.org/officeDocument/2006/relationships/tags" Target="../tags/tag369.xml"/><Relationship Id="rId9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77.xml"/><Relationship Id="rId9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90.xml"/><Relationship Id="rId9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96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403.xml"/><Relationship Id="rId9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image" Target="../media/image2.png"/><Relationship Id="rId5" Type="http://schemas.openxmlformats.org/officeDocument/2006/relationships/tags" Target="../tags/tag41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10.xml"/><Relationship Id="rId9" Type="http://schemas.openxmlformats.org/officeDocument/2006/relationships/tags" Target="../tags/tag415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423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11" Type="http://schemas.openxmlformats.org/officeDocument/2006/relationships/image" Target="../media/image2.png"/><Relationship Id="rId5" Type="http://schemas.openxmlformats.org/officeDocument/2006/relationships/tags" Target="../tags/tag420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19.xml"/><Relationship Id="rId9" Type="http://schemas.openxmlformats.org/officeDocument/2006/relationships/tags" Target="../tags/tag424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432.xml"/><Relationship Id="rId3" Type="http://schemas.openxmlformats.org/officeDocument/2006/relationships/tags" Target="../tags/tag427.xml"/><Relationship Id="rId7" Type="http://schemas.openxmlformats.org/officeDocument/2006/relationships/tags" Target="../tags/tag431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image" Target="../media/image2.png"/><Relationship Id="rId5" Type="http://schemas.openxmlformats.org/officeDocument/2006/relationships/tags" Target="../tags/tag429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28.xml"/><Relationship Id="rId9" Type="http://schemas.openxmlformats.org/officeDocument/2006/relationships/tags" Target="../tags/tag43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image" Target="../media/image2.png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tags" Target="../tags/tag444.xml"/><Relationship Id="rId5" Type="http://schemas.openxmlformats.org/officeDocument/2006/relationships/tags" Target="../tags/tag438.xml"/><Relationship Id="rId10" Type="http://schemas.openxmlformats.org/officeDocument/2006/relationships/tags" Target="../tags/tag443.xml"/><Relationship Id="rId4" Type="http://schemas.openxmlformats.org/officeDocument/2006/relationships/tags" Target="../tags/tag437.xml"/><Relationship Id="rId9" Type="http://schemas.openxmlformats.org/officeDocument/2006/relationships/tags" Target="../tags/tag442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448.xml"/><Relationship Id="rId9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465.xml"/><Relationship Id="rId13" Type="http://schemas.openxmlformats.org/officeDocument/2006/relationships/tags" Target="../tags/tag470.xml"/><Relationship Id="rId3" Type="http://schemas.openxmlformats.org/officeDocument/2006/relationships/tags" Target="../tags/tag460.xml"/><Relationship Id="rId7" Type="http://schemas.openxmlformats.org/officeDocument/2006/relationships/tags" Target="../tags/tag464.xml"/><Relationship Id="rId12" Type="http://schemas.openxmlformats.org/officeDocument/2006/relationships/tags" Target="../tags/tag469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1" Type="http://schemas.openxmlformats.org/officeDocument/2006/relationships/tags" Target="../tags/tag468.xml"/><Relationship Id="rId5" Type="http://schemas.openxmlformats.org/officeDocument/2006/relationships/tags" Target="../tags/tag462.xml"/><Relationship Id="rId10" Type="http://schemas.openxmlformats.org/officeDocument/2006/relationships/tags" Target="../tags/tag467.xml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4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75.xml"/><Relationship Id="rId4" Type="http://schemas.openxmlformats.org/officeDocument/2006/relationships/tags" Target="../tags/tag47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495.xml"/><Relationship Id="rId3" Type="http://schemas.openxmlformats.org/officeDocument/2006/relationships/tags" Target="../tags/tag490.xml"/><Relationship Id="rId7" Type="http://schemas.openxmlformats.org/officeDocument/2006/relationships/tags" Target="../tags/tag494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5" Type="http://schemas.openxmlformats.org/officeDocument/2006/relationships/tags" Target="../tags/tag492.xml"/><Relationship Id="rId4" Type="http://schemas.openxmlformats.org/officeDocument/2006/relationships/tags" Target="../tags/tag491.xml"/><Relationship Id="rId9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4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50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13.xml"/><Relationship Id="rId4" Type="http://schemas.openxmlformats.org/officeDocument/2006/relationships/tags" Target="../tags/tag51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516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17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3" Type="http://schemas.openxmlformats.org/officeDocument/2006/relationships/tags" Target="../tags/tag520.xml"/><Relationship Id="rId7" Type="http://schemas.openxmlformats.org/officeDocument/2006/relationships/tags" Target="../tags/tag524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9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546.xml"/><Relationship Id="rId3" Type="http://schemas.openxmlformats.org/officeDocument/2006/relationships/tags" Target="../tags/tag541.xml"/><Relationship Id="rId7" Type="http://schemas.openxmlformats.org/officeDocument/2006/relationships/tags" Target="../tags/tag545.xml"/><Relationship Id="rId2" Type="http://schemas.openxmlformats.org/officeDocument/2006/relationships/tags" Target="../tags/tag540.xml"/><Relationship Id="rId1" Type="http://schemas.openxmlformats.org/officeDocument/2006/relationships/tags" Target="../tags/tag539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42.xml"/><Relationship Id="rId9" Type="http://schemas.openxmlformats.org/officeDocument/2006/relationships/tags" Target="../tags/tag547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555.xml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51.xml"/><Relationship Id="rId9" Type="http://schemas.openxmlformats.org/officeDocument/2006/relationships/tags" Target="../tags/tag556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564.xml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9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3" Type="http://schemas.openxmlformats.org/officeDocument/2006/relationships/tags" Target="../tags/tag567.xml"/><Relationship Id="rId7" Type="http://schemas.openxmlformats.org/officeDocument/2006/relationships/tags" Target="../tags/tag571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68.xml"/><Relationship Id="rId9" Type="http://schemas.openxmlformats.org/officeDocument/2006/relationships/tags" Target="../tags/tag57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7" Type="http://schemas.openxmlformats.org/officeDocument/2006/relationships/image" Target="../media/image9.jpeg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590.xml"/><Relationship Id="rId4" Type="http://schemas.openxmlformats.org/officeDocument/2006/relationships/tags" Target="../tags/tag589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598.xml"/><Relationship Id="rId13" Type="http://schemas.microsoft.com/office/2007/relationships/hdphoto" Target="../media/hdphoto1.wdp"/><Relationship Id="rId3" Type="http://schemas.openxmlformats.org/officeDocument/2006/relationships/tags" Target="../tags/tag593.xml"/><Relationship Id="rId7" Type="http://schemas.openxmlformats.org/officeDocument/2006/relationships/tags" Target="../tags/tag597.xml"/><Relationship Id="rId12" Type="http://schemas.openxmlformats.org/officeDocument/2006/relationships/image" Target="../media/image12.png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tags" Target="../tags/tag596.xml"/><Relationship Id="rId11" Type="http://schemas.openxmlformats.org/officeDocument/2006/relationships/image" Target="../media/image11.png"/><Relationship Id="rId5" Type="http://schemas.openxmlformats.org/officeDocument/2006/relationships/tags" Target="../tags/tag595.xml"/><Relationship Id="rId10" Type="http://schemas.openxmlformats.org/officeDocument/2006/relationships/image" Target="../media/image10.jpeg"/><Relationship Id="rId4" Type="http://schemas.openxmlformats.org/officeDocument/2006/relationships/tags" Target="../tags/tag594.xml"/><Relationship Id="rId9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01.xml"/><Relationship Id="rId7" Type="http://schemas.openxmlformats.org/officeDocument/2006/relationships/tags" Target="../tags/tag605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11" Type="http://schemas.openxmlformats.org/officeDocument/2006/relationships/image" Target="../media/image14.png"/><Relationship Id="rId5" Type="http://schemas.openxmlformats.org/officeDocument/2006/relationships/tags" Target="../tags/tag603.xml"/><Relationship Id="rId10" Type="http://schemas.openxmlformats.org/officeDocument/2006/relationships/image" Target="../media/image13.png"/><Relationship Id="rId4" Type="http://schemas.openxmlformats.org/officeDocument/2006/relationships/tags" Target="../tags/tag602.xml"/><Relationship Id="rId9" Type="http://schemas.openxmlformats.org/officeDocument/2006/relationships/image" Target="../media/image10.jpe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08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07.xml"/><Relationship Id="rId1" Type="http://schemas.openxmlformats.org/officeDocument/2006/relationships/tags" Target="../tags/tag606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tags" Target="../tags/tag619.xml"/><Relationship Id="rId13" Type="http://schemas.openxmlformats.org/officeDocument/2006/relationships/image" Target="../media/image10.jpeg"/><Relationship Id="rId3" Type="http://schemas.openxmlformats.org/officeDocument/2006/relationships/tags" Target="../tags/tag614.xml"/><Relationship Id="rId7" Type="http://schemas.openxmlformats.org/officeDocument/2006/relationships/tags" Target="../tags/tag618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613.xml"/><Relationship Id="rId16" Type="http://schemas.microsoft.com/office/2007/relationships/hdphoto" Target="../media/hdphoto1.wdp"/><Relationship Id="rId1" Type="http://schemas.openxmlformats.org/officeDocument/2006/relationships/tags" Target="../tags/tag612.xml"/><Relationship Id="rId6" Type="http://schemas.openxmlformats.org/officeDocument/2006/relationships/tags" Target="../tags/tag617.xml"/><Relationship Id="rId11" Type="http://schemas.openxmlformats.org/officeDocument/2006/relationships/tags" Target="../tags/tag622.xml"/><Relationship Id="rId5" Type="http://schemas.openxmlformats.org/officeDocument/2006/relationships/tags" Target="../tags/tag616.xml"/><Relationship Id="rId15" Type="http://schemas.openxmlformats.org/officeDocument/2006/relationships/image" Target="../media/image12.png"/><Relationship Id="rId10" Type="http://schemas.openxmlformats.org/officeDocument/2006/relationships/tags" Target="../tags/tag621.xml"/><Relationship Id="rId4" Type="http://schemas.openxmlformats.org/officeDocument/2006/relationships/tags" Target="../tags/tag615.xml"/><Relationship Id="rId9" Type="http://schemas.openxmlformats.org/officeDocument/2006/relationships/tags" Target="../tags/tag620.xml"/><Relationship Id="rId14" Type="http://schemas.openxmlformats.org/officeDocument/2006/relationships/image" Target="../media/image1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625.xml"/><Relationship Id="rId7" Type="http://schemas.openxmlformats.org/officeDocument/2006/relationships/image" Target="../media/image13.png"/><Relationship Id="rId2" Type="http://schemas.openxmlformats.org/officeDocument/2006/relationships/tags" Target="../tags/tag624.xml"/><Relationship Id="rId1" Type="http://schemas.openxmlformats.org/officeDocument/2006/relationships/tags" Target="../tags/tag62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27.xml"/><Relationship Id="rId4" Type="http://schemas.openxmlformats.org/officeDocument/2006/relationships/tags" Target="../tags/tag62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4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33.xml"/><Relationship Id="rId7" Type="http://schemas.openxmlformats.org/officeDocument/2006/relationships/tags" Target="../tags/tag637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10" Type="http://schemas.openxmlformats.org/officeDocument/2006/relationships/image" Target="../media/image11.png"/><Relationship Id="rId4" Type="http://schemas.openxmlformats.org/officeDocument/2006/relationships/tags" Target="../tags/tag634.xml"/><Relationship Id="rId9" Type="http://schemas.openxmlformats.org/officeDocument/2006/relationships/image" Target="../media/image10.jpe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645.xml"/><Relationship Id="rId13" Type="http://schemas.microsoft.com/office/2007/relationships/hdphoto" Target="../media/hdphoto2.wdp"/><Relationship Id="rId3" Type="http://schemas.openxmlformats.org/officeDocument/2006/relationships/tags" Target="../tags/tag640.xml"/><Relationship Id="rId7" Type="http://schemas.openxmlformats.org/officeDocument/2006/relationships/tags" Target="../tags/tag644.xml"/><Relationship Id="rId12" Type="http://schemas.openxmlformats.org/officeDocument/2006/relationships/image" Target="../media/image16.png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image" Target="../media/image10.jpeg"/><Relationship Id="rId5" Type="http://schemas.openxmlformats.org/officeDocument/2006/relationships/tags" Target="../tags/tag642.xml"/><Relationship Id="rId10" Type="http://schemas.openxmlformats.org/officeDocument/2006/relationships/image" Target="../media/image15.jpeg"/><Relationship Id="rId4" Type="http://schemas.openxmlformats.org/officeDocument/2006/relationships/tags" Target="../tags/tag641.xml"/><Relationship Id="rId9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800670" cy="6502524"/>
            <a:chOff x="292800" y="304200"/>
            <a:chExt cx="11800670" cy="6502524"/>
          </a:xfrm>
        </p:grpSpPr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blipFill dpi="0" rotWithShape="1">
              <a:blip r:embed="rId10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804471" y="5677067"/>
              <a:ext cx="1288999" cy="112965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514765" y="889502"/>
            <a:ext cx="1540800" cy="5079600"/>
          </a:xfrm>
        </p:spPr>
        <p:txBody>
          <a:bodyPr vert="eaVert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10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2872192" y="3905563"/>
            <a:ext cx="1832400" cy="18000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200000"/>
              </a:lnSpc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单击此处添加文本具体内容，简明扼要的阐述您的观点。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8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cstate="email"/>
          <a:stretch>
            <a:fillRect/>
          </a:stretch>
        </p:blipFill>
        <p:spPr>
          <a:xfrm>
            <a:off x="0" y="0"/>
            <a:ext cx="203073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350" y="5445760"/>
            <a:ext cx="1525905" cy="1337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804525" y="5676900"/>
            <a:ext cx="1289050" cy="1129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503" y="5445632"/>
            <a:ext cx="1526195" cy="13375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225225" y="-27991"/>
            <a:ext cx="1309033" cy="1374825"/>
            <a:chOff x="220134" y="-78168"/>
            <a:chExt cx="1309033" cy="137482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399518" y="-78168"/>
              <a:ext cx="1129649" cy="99000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220134" y="691413"/>
              <a:ext cx="690615" cy="60524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25225" y="-27991"/>
            <a:ext cx="1309033" cy="1374825"/>
            <a:chOff x="220134" y="-78168"/>
            <a:chExt cx="1309033" cy="137482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399518" y="-78168"/>
              <a:ext cx="1129649" cy="99000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220134" y="691413"/>
              <a:ext cx="690615" cy="60524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503" y="5445632"/>
            <a:ext cx="1526195" cy="1337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692911" flipH="1">
            <a:off x="9741535" y="4845050"/>
            <a:ext cx="2385060" cy="20897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3535680" cy="2830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5715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067050" y="-45856"/>
            <a:ext cx="3630930" cy="6868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39224" y="1605597"/>
            <a:ext cx="3086582" cy="36576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1420437" y="3615600"/>
            <a:ext cx="93133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367176" y="1739970"/>
            <a:ext cx="3032702" cy="1699372"/>
          </a:xfrm>
        </p:spPr>
        <p:txBody>
          <a:bodyPr lIns="90000" tIns="46800" rIns="90000" bIns="46800" anchor="t" anchorCtr="0">
            <a:normAutofit/>
          </a:bodyPr>
          <a:lstStyle>
            <a:lvl1pPr algn="l">
              <a:defRPr sz="50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356417" y="3865631"/>
            <a:ext cx="3054217" cy="400095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365773" y="4395844"/>
            <a:ext cx="3034105" cy="333488"/>
          </a:xfrm>
        </p:spPr>
        <p:txBody>
          <a:bodyPr/>
          <a:lstStyle>
            <a:lvl1pPr marL="0" indent="0" eaLnBrk="1" fontAlgn="auto" latinLnBrk="0" hangingPunct="1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1367790" y="4819015"/>
            <a:ext cx="3034030" cy="31686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80000"/>
              </a:lnSpc>
              <a:buNone/>
              <a:defRPr sz="1400" u="none" strike="noStrike" kern="1200" cap="none" spc="150" normalizeH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半闭框 20"/>
          <p:cNvSpPr/>
          <p:nvPr userDrawn="1">
            <p:custDataLst>
              <p:tags r:id="rId6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300908" y="2612723"/>
            <a:ext cx="7414593" cy="2416477"/>
            <a:chOff x="2300908" y="2431569"/>
            <a:chExt cx="7414593" cy="2249617"/>
          </a:xfrm>
        </p:grpSpPr>
        <p:sp>
          <p:nvSpPr>
            <p:cNvPr id="8" name="半闭框 7"/>
            <p:cNvSpPr/>
            <p:nvPr>
              <p:custDataLst>
                <p:tags r:id="rId7"/>
              </p:custDataLst>
            </p:nvPr>
          </p:nvSpPr>
          <p:spPr>
            <a:xfrm>
              <a:off x="2300908" y="2431569"/>
              <a:ext cx="463826" cy="224961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半闭框 8"/>
            <p:cNvSpPr/>
            <p:nvPr>
              <p:custDataLst>
                <p:tags r:id="rId8"/>
              </p:custDataLst>
            </p:nvPr>
          </p:nvSpPr>
          <p:spPr>
            <a:xfrm rot="10800000">
              <a:off x="2300908" y="4264725"/>
              <a:ext cx="7414593" cy="41646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57222" y="3531501"/>
            <a:ext cx="6076020" cy="696253"/>
          </a:xfrm>
        </p:spPr>
        <p:txBody>
          <a:bodyPr lIns="90000" tIns="46800" rIns="90000" bIns="46800" anchor="b" anchorCtr="0">
            <a:normAutofit/>
          </a:bodyPr>
          <a:lstStyle>
            <a:lvl1pPr algn="ctr" eaLnBrk="1" fontAlgn="auto" latinLnBrk="0" hangingPunct="1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648429" y="4242963"/>
            <a:ext cx="6915119" cy="694797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7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半闭框 21"/>
          <p:cNvSpPr/>
          <p:nvPr userDrawn="1">
            <p:custDataLst>
              <p:tags r:id="rId7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半闭框 23"/>
          <p:cNvSpPr/>
          <p:nvPr userDrawn="1">
            <p:custDataLst>
              <p:tags r:id="rId9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>
          <a:xfrm>
            <a:off x="879742" y="6369733"/>
            <a:ext cx="270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>
          <a:xfrm>
            <a:off x="4116000" y="6369733"/>
            <a:ext cx="396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>
          <a:xfrm>
            <a:off x="8610600" y="6369733"/>
            <a:ext cx="270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176827" y="173827"/>
            <a:ext cx="11867853" cy="6489066"/>
            <a:chOff x="176827" y="173827"/>
            <a:chExt cx="11867853" cy="6489066"/>
          </a:xfrm>
        </p:grpSpPr>
        <p:sp>
          <p:nvSpPr>
            <p:cNvPr id="10" name="半闭框 9"/>
            <p:cNvSpPr/>
            <p:nvPr userDrawn="1">
              <p:custDataLst>
                <p:tags r:id="rId6"/>
              </p:custDataLst>
            </p:nvPr>
          </p:nvSpPr>
          <p:spPr>
            <a:xfrm flipH="1" flipV="1">
              <a:off x="11581130" y="631028"/>
              <a:ext cx="463550" cy="6031865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半闭框 10"/>
            <p:cNvSpPr/>
            <p:nvPr userDrawn="1">
              <p:custDataLst>
                <p:tags r:id="rId7"/>
              </p:custDataLst>
            </p:nvPr>
          </p:nvSpPr>
          <p:spPr>
            <a:xfrm rot="10800000" flipH="1" flipV="1">
              <a:off x="176827" y="173827"/>
              <a:ext cx="463550" cy="6031865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半闭框 22"/>
          <p:cNvSpPr/>
          <p:nvPr userDrawn="1">
            <p:custDataLst>
              <p:tags r:id="rId7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半闭框 20"/>
          <p:cNvSpPr/>
          <p:nvPr userDrawn="1">
            <p:custDataLst>
              <p:tags r:id="rId6"/>
            </p:custDataLst>
          </p:nvPr>
        </p:nvSpPr>
        <p:spPr>
          <a:xfrm>
            <a:off x="206331" y="195580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半闭框 20"/>
          <p:cNvSpPr/>
          <p:nvPr userDrawn="1">
            <p:custDataLst>
              <p:tags r:id="rId5"/>
            </p:custDataLst>
          </p:nvPr>
        </p:nvSpPr>
        <p:spPr>
          <a:xfrm flipH="1">
            <a:off x="11581130" y="195580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081671" y="0"/>
            <a:ext cx="42406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aseline="0" dirty="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386471" y="2279373"/>
            <a:ext cx="3631095" cy="2388705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483100" y="2538730"/>
            <a:ext cx="3378200" cy="87376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495800" y="3466465"/>
            <a:ext cx="3378835" cy="70866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0" name="半闭框 19"/>
          <p:cNvSpPr/>
          <p:nvPr userDrawn="1">
            <p:custDataLst>
              <p:tags r:id="rId5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92050 w 12192000"/>
              <a:gd name="connsiteY0" fmla="*/ 304775 h 6858000"/>
              <a:gd name="connsiteX1" fmla="*/ 292050 w 12192000"/>
              <a:gd name="connsiteY1" fmla="*/ 6553225 h 6858000"/>
              <a:gd name="connsiteX2" fmla="*/ 11899943 w 12192000"/>
              <a:gd name="connsiteY2" fmla="*/ 6553225 h 6858000"/>
              <a:gd name="connsiteX3" fmla="*/ 11899943 w 12192000"/>
              <a:gd name="connsiteY3" fmla="*/ 30477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2050" y="304775"/>
                </a:moveTo>
                <a:lnTo>
                  <a:pt x="292050" y="6553225"/>
                </a:lnTo>
                <a:lnTo>
                  <a:pt x="11899943" y="6553225"/>
                </a:lnTo>
                <a:lnTo>
                  <a:pt x="11899943" y="304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 userDrawn="1">
            <p:custDataLst>
              <p:tags r:id="rId4"/>
            </p:custDataLst>
          </p:nvPr>
        </p:nvSpPr>
        <p:spPr>
          <a:xfrm>
            <a:off x="3975735" y="0"/>
            <a:ext cx="424053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endParaRPr lang="zh-CN" altLang="en-US" sz="1600" baseline="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 userDrawn="1">
            <p:custDataLst>
              <p:tags r:id="rId5"/>
            </p:custDataLst>
          </p:nvPr>
        </p:nvSpPr>
        <p:spPr>
          <a:xfrm>
            <a:off x="3975735" y="6553200"/>
            <a:ext cx="424053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endParaRPr lang="zh-CN" altLang="en-US" sz="1600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2" name="半闭框 11"/>
          <p:cNvSpPr/>
          <p:nvPr userDrawn="1">
            <p:custDataLst>
              <p:tags r:id="rId8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6666230"/>
            <a:ext cx="12192000" cy="191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8"/>
            </p:custDataLst>
          </p:nvPr>
        </p:nvSpPr>
        <p:spPr>
          <a:xfrm>
            <a:off x="0" y="635"/>
            <a:ext cx="12192000" cy="202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10"/>
            </p:custDataLst>
          </p:nvPr>
        </p:nvSpPr>
        <p:spPr>
          <a:xfrm>
            <a:off x="0" y="6655435"/>
            <a:ext cx="12192000" cy="202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7"/>
            </p:custDataLst>
          </p:nvPr>
        </p:nvSpPr>
        <p:spPr>
          <a:xfrm>
            <a:off x="0" y="2178685"/>
            <a:ext cx="163195" cy="25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8"/>
            </p:custDataLst>
          </p:nvPr>
        </p:nvSpPr>
        <p:spPr>
          <a:xfrm>
            <a:off x="12028805" y="2178685"/>
            <a:ext cx="163195" cy="25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64102" y="8890"/>
            <a:ext cx="2192338" cy="775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V 形 8"/>
          <p:cNvSpPr/>
          <p:nvPr userDrawn="1">
            <p:custDataLst>
              <p:tags r:id="rId1"/>
            </p:custDataLst>
          </p:nvPr>
        </p:nvSpPr>
        <p:spPr>
          <a:xfrm rot="5400000">
            <a:off x="5854065" y="463486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/>
          <p:cNvSpPr/>
          <p:nvPr userDrawn="1">
            <p:custDataLst>
              <p:tags r:id="rId2"/>
            </p:custDataLst>
          </p:nvPr>
        </p:nvSpPr>
        <p:spPr>
          <a:xfrm rot="5400000">
            <a:off x="5854065" y="439229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3"/>
            </p:custDataLst>
          </p:nvPr>
        </p:nvCxnSpPr>
        <p:spPr>
          <a:xfrm>
            <a:off x="4019550" y="1290320"/>
            <a:ext cx="41529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4"/>
            </p:custDataLst>
          </p:nvPr>
        </p:nvCxnSpPr>
        <p:spPr>
          <a:xfrm>
            <a:off x="4021455" y="5384800"/>
            <a:ext cx="415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5"/>
            </p:custDataLst>
          </p:nvPr>
        </p:nvCxnSpPr>
        <p:spPr>
          <a:xfrm>
            <a:off x="4048125" y="1269365"/>
            <a:ext cx="0" cy="10039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6"/>
            </p:custDataLst>
          </p:nvPr>
        </p:nvCxnSpPr>
        <p:spPr>
          <a:xfrm>
            <a:off x="8143875" y="1288415"/>
            <a:ext cx="0" cy="9785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7"/>
            </p:custDataLst>
          </p:nvPr>
        </p:nvCxnSpPr>
        <p:spPr>
          <a:xfrm>
            <a:off x="40417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8"/>
            </p:custDataLst>
          </p:nvPr>
        </p:nvCxnSpPr>
        <p:spPr>
          <a:xfrm>
            <a:off x="81438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737825" y="2280492"/>
            <a:ext cx="6736681" cy="128897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737824" y="3680391"/>
            <a:ext cx="6736682" cy="5431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073688" y="5706967"/>
            <a:ext cx="3117850" cy="506413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编辑文本</a:t>
            </a:r>
            <a:endParaRPr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299794" y="5706738"/>
            <a:ext cx="2590818" cy="495758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975200" y="2480400"/>
            <a:ext cx="4102135" cy="948600"/>
          </a:xfrm>
        </p:spPr>
        <p:txBody>
          <a:bodyPr lIns="90000" tIns="46800" rIns="90000" bIns="46800" anchor="b" anchorCtr="0">
            <a:normAutofit/>
          </a:bodyPr>
          <a:lstStyle>
            <a:lvl1pPr eaLnBrk="1" fontAlgn="auto" latinLnBrk="0" hangingPunct="1">
              <a:defRPr sz="3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348000" y="3491941"/>
            <a:ext cx="591991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/>
            <p:cNvPicPr/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4" name="任意多边形: 形状 13"/>
            <p:cNvSpPr/>
            <p:nvPr userDrawn="1">
              <p:custDataLst>
                <p:tags r:id="rId10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/>
            <p:cNvPicPr/>
            <p:nvPr userDrawn="1">
              <p:custDataLst>
                <p:tags r:id="rId12"/>
              </p:custDataLst>
            </p:nvPr>
          </p:nvPicPr>
          <p:blipFill rotWithShape="1">
            <a:blip r:embed="rId15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 userDrawn="1">
              <p:custDataLst>
                <p:tags r:id="rId13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pic>
          <p:nvPicPr>
            <p:cNvPr id="11" name="图片 10"/>
            <p:cNvPicPr/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/>
            <p:cNvPicPr/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6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9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62496" y="2457026"/>
            <a:ext cx="8153446" cy="144811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162175" y="4038600"/>
            <a:ext cx="8153400" cy="6477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814070" cy="7620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 rot="10800000">
            <a:off x="11309985" y="6032500"/>
            <a:ext cx="882015" cy="8255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273685" y="240665"/>
            <a:ext cx="11642725" cy="6376670"/>
            <a:chOff x="431" y="379"/>
            <a:chExt cx="18335" cy="10042"/>
          </a:xfrm>
          <a:solidFill>
            <a:schemeClr val="bg2"/>
          </a:solidFill>
        </p:grpSpPr>
        <p:pic>
          <p:nvPicPr>
            <p:cNvPr id="11" name="图片 10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434" y="379"/>
              <a:ext cx="18333" cy="10042"/>
            </a:xfrm>
            <a:prstGeom prst="rect">
              <a:avLst/>
            </a:prstGeom>
            <a:grpFill/>
          </p:spPr>
        </p:pic>
        <p:sp>
          <p:nvSpPr>
            <p:cNvPr id="12" name="矩形 11"/>
            <p:cNvSpPr/>
            <p:nvPr userDrawn="1">
              <p:custDataLst>
                <p:tags r:id="rId10"/>
              </p:custDataLst>
            </p:nvPr>
          </p:nvSpPr>
          <p:spPr>
            <a:xfrm>
              <a:off x="431" y="379"/>
              <a:ext cx="18333" cy="10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8" name="矩形 7"/>
          <p:cNvSpPr/>
          <p:nvPr userDrawn="1">
            <p:custDataLst>
              <p:tags r:id="rId9"/>
            </p:custDataLst>
          </p:nvPr>
        </p:nvSpPr>
        <p:spPr>
          <a:xfrm>
            <a:off x="12060464" y="-1"/>
            <a:ext cx="14605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7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8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矩形 15"/>
          <p:cNvSpPr/>
          <p:nvPr userDrawn="1">
            <p:custDataLst>
              <p:tags r:id="rId12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069465"/>
            <a:ext cx="12192000" cy="2719070"/>
            <a:chOff x="0" y="2069465"/>
            <a:chExt cx="12192000" cy="2719070"/>
          </a:xfrm>
        </p:grpSpPr>
        <p:sp>
          <p:nvSpPr>
            <p:cNvPr id="8" name="矩形 7"/>
            <p:cNvSpPr/>
            <p:nvPr userDrawn="1">
              <p:custDataLst>
                <p:tags r:id="rId10"/>
              </p:custDataLst>
            </p:nvPr>
          </p:nvSpPr>
          <p:spPr>
            <a:xfrm>
              <a:off x="0" y="2070100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>
              <p:custDataLst>
                <p:tags r:id="rId11"/>
              </p:custDataLst>
            </p:nvPr>
          </p:nvSpPr>
          <p:spPr>
            <a:xfrm>
              <a:off x="12080240" y="2069465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4649450" y="889502"/>
            <a:ext cx="2894400" cy="5079600"/>
          </a:xfrm>
        </p:spPr>
        <p:txBody>
          <a:bodyPr vert="eaVert" lIns="101600" tIns="38100" rIns="25400" bIns="38100" anchor="t" anchorCtr="0">
            <a:normAutofit/>
          </a:bodyPr>
          <a:lstStyle>
            <a:lvl1pPr algn="l">
              <a:lnSpc>
                <a:spcPct val="100000"/>
              </a:lnSpc>
              <a:defRPr sz="8800" b="0" spc="1000" baseline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1"/>
                    </a:gs>
                    <a:gs pos="31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436505" y="3905563"/>
            <a:ext cx="1832400" cy="1800000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lnSpc>
                <a:spcPct val="200000"/>
              </a:lnSpc>
              <a:buNone/>
              <a:defRPr sz="14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1"/>
            <a:ext cx="12073697" cy="6783163"/>
            <a:chOff x="1" y="1"/>
            <a:chExt cx="12073697" cy="6783163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1" y="1"/>
              <a:ext cx="2030808" cy="1625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547503" y="5445632"/>
              <a:ext cx="1526195" cy="13375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>
            <a:off x="9534921" y="0"/>
            <a:ext cx="2657079" cy="6858001"/>
          </a:xfrm>
          <a:custGeom>
            <a:avLst/>
            <a:gdLst>
              <a:gd name="connsiteX0" fmla="*/ 0 w 2657079"/>
              <a:gd name="connsiteY0" fmla="*/ 0 h 6858001"/>
              <a:gd name="connsiteX1" fmla="*/ 2657079 w 2657079"/>
              <a:gd name="connsiteY1" fmla="*/ 0 h 6858001"/>
              <a:gd name="connsiteX2" fmla="*/ 2657079 w 2657079"/>
              <a:gd name="connsiteY2" fmla="*/ 6858001 h 6858001"/>
              <a:gd name="connsiteX3" fmla="*/ 0 w 265707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079" h="6858001">
                <a:moveTo>
                  <a:pt x="0" y="0"/>
                </a:moveTo>
                <a:lnTo>
                  <a:pt x="2657079" y="0"/>
                </a:lnTo>
                <a:lnTo>
                  <a:pt x="265707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226935" y="2064385"/>
            <a:ext cx="1414780" cy="2534920"/>
          </a:xfrm>
        </p:spPr>
        <p:txBody>
          <a:bodyPr lIns="101600" tIns="38100" rIns="63500" bIns="38100" anchor="t" anchorCtr="0">
            <a:normAutofit/>
          </a:bodyPr>
          <a:lstStyle>
            <a:lvl1pPr>
              <a:lnSpc>
                <a:spcPct val="100000"/>
              </a:lnSpc>
              <a:defRPr sz="80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43434" y="2064647"/>
            <a:ext cx="3510000" cy="25344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200000"/>
              </a:lnSpc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单击此处添加文本具体内容，简明扼要的阐述您的观点。根据需要可酌情增减文字，以便观者准确的理解您传达的思想。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985005" y="3753346"/>
            <a:ext cx="2871844" cy="251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69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1" y="1"/>
            <a:ext cx="12073697" cy="6783163"/>
            <a:chOff x="1" y="1"/>
            <a:chExt cx="12073697" cy="6783163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4" cstate="email"/>
            <a:stretch>
              <a:fillRect/>
            </a:stretch>
          </p:blipFill>
          <p:spPr>
            <a:xfrm>
              <a:off x="1" y="1"/>
              <a:ext cx="2030808" cy="16256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547503" y="5445632"/>
              <a:ext cx="1526195" cy="13375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9534921" y="0"/>
            <a:ext cx="2657079" cy="6858001"/>
          </a:xfrm>
          <a:custGeom>
            <a:avLst/>
            <a:gdLst>
              <a:gd name="connsiteX0" fmla="*/ 0 w 2657079"/>
              <a:gd name="connsiteY0" fmla="*/ 0 h 6858001"/>
              <a:gd name="connsiteX1" fmla="*/ 2657079 w 2657079"/>
              <a:gd name="connsiteY1" fmla="*/ 0 h 6858001"/>
              <a:gd name="connsiteX2" fmla="*/ 2657079 w 2657079"/>
              <a:gd name="connsiteY2" fmla="*/ 6858001 h 6858001"/>
              <a:gd name="connsiteX3" fmla="*/ 0 w 265707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079" h="6858001">
                <a:moveTo>
                  <a:pt x="0" y="0"/>
                </a:moveTo>
                <a:lnTo>
                  <a:pt x="2657079" y="0"/>
                </a:lnTo>
                <a:lnTo>
                  <a:pt x="265707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" y="1"/>
            <a:ext cx="2030808" cy="162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800670" cy="6502524"/>
            <a:chOff x="292800" y="304200"/>
            <a:chExt cx="11800670" cy="6502524"/>
          </a:xfrm>
        </p:grpSpPr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blipFill dpi="0" rotWithShape="1">
              <a:blip r:embed="rId1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804471" y="5677067"/>
              <a:ext cx="1288999" cy="112965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tags" Target="../tags/tag145.xml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140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ags" Target="../tags/tag144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ags" Target="../tags/tag14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ags" Target="../tags/tag14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ags" Target="../tags/tag1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tags" Target="../tags/tag318.xml"/><Relationship Id="rId3" Type="http://schemas.openxmlformats.org/officeDocument/2006/relationships/slideLayout" Target="../slideLayouts/slideLayout56.xml"/><Relationship Id="rId21" Type="http://schemas.openxmlformats.org/officeDocument/2006/relationships/tags" Target="../tags/tag313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ags" Target="../tags/tag317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ags" Target="../tags/tag316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tags" Target="../tags/tag315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tags" Target="../tags/tag3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tags" Target="../tags/tag45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ags" Target="../tags/tag45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ags" Target="../tags/tag45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tags" Target="../tags/tag45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ags" Target="../tags/tag455.xml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ags" Target="../tags/tag4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ags" Target="../tags/tag58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tags" Target="../tags/tag58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tags" Target="../tags/tag58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tags" Target="../tags/tag58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tags" Target="../tags/tag583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tags" Target="../tags/tag5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21" Type="http://schemas.openxmlformats.org/officeDocument/2006/relationships/tags" Target="../tags/tag718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tags" Target="../tags/tag722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tags" Target="../tags/tag71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tags" Target="../tags/tag721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tags" Target="../tags/tag720.xml"/><Relationship Id="rId10" Type="http://schemas.openxmlformats.org/officeDocument/2006/relationships/slideLayout" Target="../slideLayouts/slideLayout11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tags" Target="../tags/tag7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55.xml"/><Relationship Id="rId1" Type="http://schemas.openxmlformats.org/officeDocument/2006/relationships/tags" Target="../tags/tag85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91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8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9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917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91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26.xml"/><Relationship Id="rId13" Type="http://schemas.openxmlformats.org/officeDocument/2006/relationships/image" Target="../media/image44.png"/><Relationship Id="rId3" Type="http://schemas.openxmlformats.org/officeDocument/2006/relationships/tags" Target="../tags/tag921.xml"/><Relationship Id="rId7" Type="http://schemas.openxmlformats.org/officeDocument/2006/relationships/tags" Target="../tags/tag925.xml"/><Relationship Id="rId12" Type="http://schemas.openxmlformats.org/officeDocument/2006/relationships/image" Target="../media/image58.png"/><Relationship Id="rId2" Type="http://schemas.openxmlformats.org/officeDocument/2006/relationships/tags" Target="../tags/tag920.xml"/><Relationship Id="rId1" Type="http://schemas.openxmlformats.org/officeDocument/2006/relationships/tags" Target="../tags/tag919.xml"/><Relationship Id="rId6" Type="http://schemas.openxmlformats.org/officeDocument/2006/relationships/tags" Target="../tags/tag924.xml"/><Relationship Id="rId11" Type="http://schemas.openxmlformats.org/officeDocument/2006/relationships/image" Target="../media/image57.png"/><Relationship Id="rId5" Type="http://schemas.openxmlformats.org/officeDocument/2006/relationships/tags" Target="../tags/tag923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922.xml"/><Relationship Id="rId9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929.xml"/><Relationship Id="rId7" Type="http://schemas.openxmlformats.org/officeDocument/2006/relationships/slideLayout" Target="../slideLayouts/slideLayout60.xml"/><Relationship Id="rId2" Type="http://schemas.openxmlformats.org/officeDocument/2006/relationships/tags" Target="../tags/tag928.xml"/><Relationship Id="rId1" Type="http://schemas.openxmlformats.org/officeDocument/2006/relationships/tags" Target="../tags/tag927.xml"/><Relationship Id="rId6" Type="http://schemas.openxmlformats.org/officeDocument/2006/relationships/tags" Target="../tags/tag932.xml"/><Relationship Id="rId5" Type="http://schemas.openxmlformats.org/officeDocument/2006/relationships/tags" Target="../tags/tag931.xml"/><Relationship Id="rId10" Type="http://schemas.openxmlformats.org/officeDocument/2006/relationships/image" Target="../media/image60.png"/><Relationship Id="rId4" Type="http://schemas.openxmlformats.org/officeDocument/2006/relationships/tags" Target="../tags/tag930.xml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935.xml"/><Relationship Id="rId7" Type="http://schemas.openxmlformats.org/officeDocument/2006/relationships/image" Target="../media/image61.tiff"/><Relationship Id="rId2" Type="http://schemas.openxmlformats.org/officeDocument/2006/relationships/tags" Target="../tags/tag934.xml"/><Relationship Id="rId1" Type="http://schemas.openxmlformats.org/officeDocument/2006/relationships/tags" Target="../tags/tag93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9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4.tif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2.xml"/><Relationship Id="rId1" Type="http://schemas.openxmlformats.org/officeDocument/2006/relationships/tags" Target="../tags/tag93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63.xml"/><Relationship Id="rId13" Type="http://schemas.openxmlformats.org/officeDocument/2006/relationships/image" Target="../media/image26.png"/><Relationship Id="rId3" Type="http://schemas.openxmlformats.org/officeDocument/2006/relationships/tags" Target="../tags/tag858.xml"/><Relationship Id="rId7" Type="http://schemas.openxmlformats.org/officeDocument/2006/relationships/tags" Target="../tags/tag862.xml"/><Relationship Id="rId12" Type="http://schemas.openxmlformats.org/officeDocument/2006/relationships/image" Target="../media/image25.png"/><Relationship Id="rId2" Type="http://schemas.openxmlformats.org/officeDocument/2006/relationships/tags" Target="../tags/tag857.xml"/><Relationship Id="rId1" Type="http://schemas.openxmlformats.org/officeDocument/2006/relationships/tags" Target="../tags/tag856.xml"/><Relationship Id="rId6" Type="http://schemas.openxmlformats.org/officeDocument/2006/relationships/tags" Target="../tags/tag861.xml"/><Relationship Id="rId11" Type="http://schemas.openxmlformats.org/officeDocument/2006/relationships/image" Target="../media/image24.png"/><Relationship Id="rId5" Type="http://schemas.openxmlformats.org/officeDocument/2006/relationships/tags" Target="../tags/tag860.xml"/><Relationship Id="rId15" Type="http://schemas.openxmlformats.org/officeDocument/2006/relationships/image" Target="../media/image28.png"/><Relationship Id="rId10" Type="http://schemas.openxmlformats.org/officeDocument/2006/relationships/notesSlide" Target="../notesSlides/notesSlide2.xml"/><Relationship Id="rId4" Type="http://schemas.openxmlformats.org/officeDocument/2006/relationships/tags" Target="../tags/tag859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93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939.xml"/><Relationship Id="rId4" Type="http://schemas.openxmlformats.org/officeDocument/2006/relationships/image" Target="../media/image76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tags" Target="../tags/tag942.xml"/><Relationship Id="rId7" Type="http://schemas.openxmlformats.org/officeDocument/2006/relationships/diagramLayout" Target="../diagrams/layout4.xml"/><Relationship Id="rId2" Type="http://schemas.openxmlformats.org/officeDocument/2006/relationships/tags" Target="../tags/tag941.xml"/><Relationship Id="rId1" Type="http://schemas.openxmlformats.org/officeDocument/2006/relationships/tags" Target="../tags/tag940.xml"/><Relationship Id="rId6" Type="http://schemas.openxmlformats.org/officeDocument/2006/relationships/diagramData" Target="../diagrams/data4.xml"/><Relationship Id="rId5" Type="http://schemas.openxmlformats.org/officeDocument/2006/relationships/notesSlide" Target="../notesSlides/notesSlide16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22.xml"/><Relationship Id="rId9" Type="http://schemas.openxmlformats.org/officeDocument/2006/relationships/diagramColors" Target="../diagrams/colors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45.xml"/><Relationship Id="rId2" Type="http://schemas.openxmlformats.org/officeDocument/2006/relationships/tags" Target="../tags/tag944.xml"/><Relationship Id="rId1" Type="http://schemas.openxmlformats.org/officeDocument/2006/relationships/tags" Target="../tags/tag943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tags" Target="../tags/tag866.xml"/><Relationship Id="rId7" Type="http://schemas.openxmlformats.org/officeDocument/2006/relationships/image" Target="../media/image30.jpeg"/><Relationship Id="rId12" Type="http://schemas.openxmlformats.org/officeDocument/2006/relationships/image" Target="../media/image35.jpg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3.jpg"/><Relationship Id="rId4" Type="http://schemas.openxmlformats.org/officeDocument/2006/relationships/slideLayout" Target="../slideLayouts/slideLayout79.xml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869.xml"/><Relationship Id="rId7" Type="http://schemas.openxmlformats.org/officeDocument/2006/relationships/slideLayout" Target="../slideLayouts/slideLayout79.xml"/><Relationship Id="rId2" Type="http://schemas.openxmlformats.org/officeDocument/2006/relationships/tags" Target="../tags/tag868.xml"/><Relationship Id="rId1" Type="http://schemas.openxmlformats.org/officeDocument/2006/relationships/tags" Target="../tags/tag867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80.xml"/><Relationship Id="rId13" Type="http://schemas.openxmlformats.org/officeDocument/2006/relationships/tags" Target="../tags/tag885.xml"/><Relationship Id="rId18" Type="http://schemas.openxmlformats.org/officeDocument/2006/relationships/tags" Target="../tags/tag890.xml"/><Relationship Id="rId26" Type="http://schemas.openxmlformats.org/officeDocument/2006/relationships/image" Target="../media/image37.png"/><Relationship Id="rId3" Type="http://schemas.openxmlformats.org/officeDocument/2006/relationships/tags" Target="../tags/tag875.xml"/><Relationship Id="rId21" Type="http://schemas.openxmlformats.org/officeDocument/2006/relationships/tags" Target="../tags/tag893.xml"/><Relationship Id="rId7" Type="http://schemas.openxmlformats.org/officeDocument/2006/relationships/tags" Target="../tags/tag879.xml"/><Relationship Id="rId12" Type="http://schemas.openxmlformats.org/officeDocument/2006/relationships/tags" Target="../tags/tag884.xml"/><Relationship Id="rId17" Type="http://schemas.openxmlformats.org/officeDocument/2006/relationships/tags" Target="../tags/tag889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874.xml"/><Relationship Id="rId16" Type="http://schemas.openxmlformats.org/officeDocument/2006/relationships/tags" Target="../tags/tag888.xml"/><Relationship Id="rId20" Type="http://schemas.openxmlformats.org/officeDocument/2006/relationships/tags" Target="../tags/tag892.xml"/><Relationship Id="rId1" Type="http://schemas.openxmlformats.org/officeDocument/2006/relationships/tags" Target="../tags/tag873.xml"/><Relationship Id="rId6" Type="http://schemas.openxmlformats.org/officeDocument/2006/relationships/tags" Target="../tags/tag878.xml"/><Relationship Id="rId11" Type="http://schemas.openxmlformats.org/officeDocument/2006/relationships/tags" Target="../tags/tag883.xml"/><Relationship Id="rId24" Type="http://schemas.openxmlformats.org/officeDocument/2006/relationships/slideLayout" Target="../slideLayouts/slideLayout41.xml"/><Relationship Id="rId5" Type="http://schemas.openxmlformats.org/officeDocument/2006/relationships/tags" Target="../tags/tag877.xml"/><Relationship Id="rId15" Type="http://schemas.openxmlformats.org/officeDocument/2006/relationships/tags" Target="../tags/tag887.xml"/><Relationship Id="rId23" Type="http://schemas.openxmlformats.org/officeDocument/2006/relationships/tags" Target="../tags/tag895.xml"/><Relationship Id="rId10" Type="http://schemas.openxmlformats.org/officeDocument/2006/relationships/tags" Target="../tags/tag882.xml"/><Relationship Id="rId19" Type="http://schemas.openxmlformats.org/officeDocument/2006/relationships/tags" Target="../tags/tag891.xml"/><Relationship Id="rId4" Type="http://schemas.openxmlformats.org/officeDocument/2006/relationships/tags" Target="../tags/tag876.xml"/><Relationship Id="rId9" Type="http://schemas.openxmlformats.org/officeDocument/2006/relationships/tags" Target="../tags/tag881.xml"/><Relationship Id="rId14" Type="http://schemas.openxmlformats.org/officeDocument/2006/relationships/tags" Target="../tags/tag886.xml"/><Relationship Id="rId22" Type="http://schemas.openxmlformats.org/officeDocument/2006/relationships/tags" Target="../tags/tag8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98.xml"/><Relationship Id="rId7" Type="http://schemas.openxmlformats.org/officeDocument/2006/relationships/image" Target="../media/image6.png"/><Relationship Id="rId2" Type="http://schemas.openxmlformats.org/officeDocument/2006/relationships/tags" Target="../tags/tag897.xml"/><Relationship Id="rId1" Type="http://schemas.openxmlformats.org/officeDocument/2006/relationships/tags" Target="../tags/tag89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1.xml"/><Relationship Id="rId4" Type="http://schemas.openxmlformats.org/officeDocument/2006/relationships/tags" Target="../tags/tag8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9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08.xml"/><Relationship Id="rId13" Type="http://schemas.openxmlformats.org/officeDocument/2006/relationships/image" Target="../media/image12.png"/><Relationship Id="rId3" Type="http://schemas.openxmlformats.org/officeDocument/2006/relationships/tags" Target="../tags/tag903.xml"/><Relationship Id="rId7" Type="http://schemas.openxmlformats.org/officeDocument/2006/relationships/tags" Target="../tags/tag907.xml"/><Relationship Id="rId12" Type="http://schemas.openxmlformats.org/officeDocument/2006/relationships/image" Target="../media/image11.png"/><Relationship Id="rId2" Type="http://schemas.openxmlformats.org/officeDocument/2006/relationships/tags" Target="../tags/tag902.xml"/><Relationship Id="rId16" Type="http://schemas.openxmlformats.org/officeDocument/2006/relationships/image" Target="../media/image39.png"/><Relationship Id="rId1" Type="http://schemas.openxmlformats.org/officeDocument/2006/relationships/tags" Target="../tags/tag901.xml"/><Relationship Id="rId6" Type="http://schemas.openxmlformats.org/officeDocument/2006/relationships/tags" Target="../tags/tag906.xml"/><Relationship Id="rId11" Type="http://schemas.openxmlformats.org/officeDocument/2006/relationships/image" Target="../media/image17.jpeg"/><Relationship Id="rId5" Type="http://schemas.openxmlformats.org/officeDocument/2006/relationships/tags" Target="../tags/tag905.xml"/><Relationship Id="rId15" Type="http://schemas.openxmlformats.org/officeDocument/2006/relationships/image" Target="../media/image38.png"/><Relationship Id="rId10" Type="http://schemas.openxmlformats.org/officeDocument/2006/relationships/notesSlide" Target="../notesSlides/notesSlide8.xml"/><Relationship Id="rId4" Type="http://schemas.openxmlformats.org/officeDocument/2006/relationships/tags" Target="../tags/tag904.xml"/><Relationship Id="rId9" Type="http://schemas.openxmlformats.org/officeDocument/2006/relationships/slideLayout" Target="../slideLayouts/slideLayout97.xml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911.xml"/><Relationship Id="rId7" Type="http://schemas.openxmlformats.org/officeDocument/2006/relationships/slideLayout" Target="../slideLayouts/slideLayout115.xm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6" Type="http://schemas.openxmlformats.org/officeDocument/2006/relationships/tags" Target="../tags/tag914.xml"/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70354" y="1799590"/>
            <a:ext cx="7365827" cy="2268855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u="none" strike="noStrike" kern="1200" cap="none" spc="8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7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上海麦士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嵌入式系统培训</a:t>
            </a:r>
          </a:p>
        </p:txBody>
      </p:sp>
      <p:sp>
        <p:nvSpPr>
          <p:cNvPr id="14" name="文本框 34"/>
          <p:cNvSpPr txBox="1"/>
          <p:nvPr/>
        </p:nvSpPr>
        <p:spPr>
          <a:xfrm>
            <a:off x="8644890" y="3510915"/>
            <a:ext cx="168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6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扫码关注公众号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43776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获取更多干货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D91A0F9-2D30-4182-AA4D-587F7556A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r="18812"/>
          <a:stretch/>
        </p:blipFill>
        <p:spPr bwMode="auto">
          <a:xfrm>
            <a:off x="2" y="2247533"/>
            <a:ext cx="5485419" cy="4610469"/>
          </a:xfrm>
          <a:custGeom>
            <a:avLst/>
            <a:gdLst/>
            <a:ahLst/>
            <a:cxnLst/>
            <a:rect l="l" t="t" r="r" b="b"/>
            <a:pathLst>
              <a:path w="5485419" h="4610469">
                <a:moveTo>
                  <a:pt x="2345076" y="0"/>
                </a:moveTo>
                <a:cubicBezTo>
                  <a:pt x="4079439" y="0"/>
                  <a:pt x="5485419" y="1405980"/>
                  <a:pt x="5485419" y="3140344"/>
                </a:cubicBezTo>
                <a:cubicBezTo>
                  <a:pt x="5485419" y="3573935"/>
                  <a:pt x="5397545" y="3987002"/>
                  <a:pt x="5238635" y="4362707"/>
                </a:cubicBezTo>
                <a:lnTo>
                  <a:pt x="5119282" y="4610469"/>
                </a:lnTo>
                <a:lnTo>
                  <a:pt x="0" y="4610469"/>
                </a:lnTo>
                <a:lnTo>
                  <a:pt x="0" y="1056789"/>
                </a:lnTo>
                <a:lnTo>
                  <a:pt x="124518" y="919786"/>
                </a:lnTo>
                <a:cubicBezTo>
                  <a:pt x="692808" y="351495"/>
                  <a:pt x="1477894" y="0"/>
                  <a:pt x="2345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2CE2F34A-F12A-48FB-BAC2-2EC8B3F6B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781"/>
          <a:stretch/>
        </p:blipFill>
        <p:spPr bwMode="auto">
          <a:xfrm>
            <a:off x="1388811" y="1"/>
            <a:ext cx="4548867" cy="2614366"/>
          </a:xfrm>
          <a:custGeom>
            <a:avLst/>
            <a:gdLst/>
            <a:ahLst/>
            <a:cxnLst/>
            <a:rect l="l" t="t" r="r" b="b"/>
            <a:pathLst>
              <a:path w="4548867" h="2614366">
                <a:moveTo>
                  <a:pt x="28132" y="0"/>
                </a:moveTo>
                <a:lnTo>
                  <a:pt x="4520736" y="0"/>
                </a:lnTo>
                <a:lnTo>
                  <a:pt x="4537124" y="107385"/>
                </a:lnTo>
                <a:cubicBezTo>
                  <a:pt x="4544889" y="183845"/>
                  <a:pt x="4548867" y="261424"/>
                  <a:pt x="4548867" y="339933"/>
                </a:cubicBezTo>
                <a:cubicBezTo>
                  <a:pt x="4548867" y="1596068"/>
                  <a:pt x="3530568" y="2614366"/>
                  <a:pt x="2274434" y="2614366"/>
                </a:cubicBezTo>
                <a:cubicBezTo>
                  <a:pt x="1018299" y="2614366"/>
                  <a:pt x="0" y="1596068"/>
                  <a:pt x="0" y="339933"/>
                </a:cubicBezTo>
                <a:cubicBezTo>
                  <a:pt x="0" y="261424"/>
                  <a:pt x="3978" y="183845"/>
                  <a:pt x="11743" y="10738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4BFF326-77B4-4012-959D-EBE9E0288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899667"/>
              </p:ext>
            </p:extLst>
          </p:nvPr>
        </p:nvGraphicFramePr>
        <p:xfrm>
          <a:off x="5561704" y="172122"/>
          <a:ext cx="6016041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8199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1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F23D8F-EF98-4313-AFAF-A99609D1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736992"/>
            <a:ext cx="5462546" cy="34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121310D-9CFE-4E24-BA96-06620706C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817831"/>
              </p:ext>
            </p:extLst>
          </p:nvPr>
        </p:nvGraphicFramePr>
        <p:xfrm>
          <a:off x="2032000" y="0"/>
          <a:ext cx="8128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7C7A07-8787-4F5E-BB3E-8F387E88F82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0713" y="1564864"/>
            <a:ext cx="2089087" cy="3728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所有的编程语言都有的元素</a:t>
            </a:r>
          </a:p>
        </p:txBody>
      </p:sp>
    </p:spTree>
    <p:extLst>
      <p:ext uri="{BB962C8B-B14F-4D97-AF65-F5344CB8AC3E}">
        <p14:creationId xmlns:p14="http://schemas.microsoft.com/office/powerpoint/2010/main" val="158881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6BE271-B4A4-42C1-B996-C303E5ADCAF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变量和指针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2FCD1-C4C7-4840-BEA5-3AC20F396DE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1966" y="861646"/>
            <a:ext cx="4869750" cy="3052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10B396-0CA5-46B0-9807-95C6289EC7DB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9950" y="1090246"/>
            <a:ext cx="4591327" cy="4902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B6D629-D419-429E-8443-FC4B2FE8CFCE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089" y="3914116"/>
            <a:ext cx="3403160" cy="20964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452E6D-A6BD-463F-898C-A4F411EF0852}"/>
              </a:ext>
            </a:extLst>
          </p:cNvPr>
          <p:cNvSpPr txBox="1"/>
          <p:nvPr/>
        </p:nvSpPr>
        <p:spPr>
          <a:xfrm>
            <a:off x="4689230" y="6286501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  <p:extLst>
      <p:ext uri="{BB962C8B-B14F-4D97-AF65-F5344CB8AC3E}">
        <p14:creationId xmlns:p14="http://schemas.microsoft.com/office/powerpoint/2010/main" val="116709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6AE547-FDC2-4FA2-9873-1FCC28D91C1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70C5A4-A589-4479-AB34-68B4575FB3E7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8331" y="1380392"/>
            <a:ext cx="6522720" cy="2484633"/>
          </a:xfrm>
          <a:prstGeom prst="rect">
            <a:avLst/>
          </a:prstGeom>
        </p:spPr>
      </p:pic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BD03079C-6431-4C47-A552-8F54D528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9EBE8"/>
              </a:clrFrom>
              <a:clrTo>
                <a:srgbClr val="E9EB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7" y="1237664"/>
            <a:ext cx="4083177" cy="26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源图像">
            <a:extLst>
              <a:ext uri="{FF2B5EF4-FFF2-40B4-BE49-F238E27FC236}">
                <a16:creationId xmlns:a16="http://schemas.microsoft.com/office/drawing/2014/main" id="{CACA9E1D-3EDF-41E6-AB02-2E8EC54D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055" y="3669543"/>
            <a:ext cx="542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B36A2C-97F4-4FA6-80B8-4B2034CE1726}"/>
              </a:ext>
            </a:extLst>
          </p:cNvPr>
          <p:cNvSpPr txBox="1"/>
          <p:nvPr/>
        </p:nvSpPr>
        <p:spPr>
          <a:xfrm>
            <a:off x="553915" y="4641997"/>
            <a:ext cx="3798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结构体的本质是将不同的数据类型组织在一起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结构体结合指针，是面向对象编程的基础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38F960-9201-4DC0-893F-D1DA439C519E}"/>
              </a:ext>
            </a:extLst>
          </p:cNvPr>
          <p:cNvSpPr txBox="1"/>
          <p:nvPr/>
        </p:nvSpPr>
        <p:spPr>
          <a:xfrm>
            <a:off x="6962921" y="4272665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  <p:extLst>
      <p:ext uri="{BB962C8B-B14F-4D97-AF65-F5344CB8AC3E}">
        <p14:creationId xmlns:p14="http://schemas.microsoft.com/office/powerpoint/2010/main" val="279610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6AE547-FDC2-4FA2-9873-1FCC28D91C1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20F36C-2B06-4F0A-B00F-4F146A150E7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001" y="4092873"/>
            <a:ext cx="6143673" cy="2066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D6B919-BEF0-40B7-B332-ECF12C543A58}"/>
              </a:ext>
            </a:extLst>
          </p:cNvPr>
          <p:cNvSpPr txBox="1"/>
          <p:nvPr/>
        </p:nvSpPr>
        <p:spPr>
          <a:xfrm>
            <a:off x="4952999" y="62424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双向链表示意图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B1526A-DC4C-4C26-8D44-8AF4340D21AC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001" y="1028755"/>
            <a:ext cx="7145997" cy="20661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78402B-559B-4ED2-9472-F27EADC850E5}"/>
              </a:ext>
            </a:extLst>
          </p:cNvPr>
          <p:cNvSpPr txBox="1"/>
          <p:nvPr/>
        </p:nvSpPr>
        <p:spPr>
          <a:xfrm>
            <a:off x="4689229" y="3101430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  <p:extLst>
      <p:ext uri="{BB962C8B-B14F-4D97-AF65-F5344CB8AC3E}">
        <p14:creationId xmlns:p14="http://schemas.microsoft.com/office/powerpoint/2010/main" val="290344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226502"/>
            <a:ext cx="12192000" cy="4572688"/>
          </a:xfrm>
          <a:prstGeom prst="rect">
            <a:avLst/>
          </a:prstGeom>
          <a:solidFill>
            <a:srgbClr val="EEF1F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6096000" y="4953039"/>
            <a:ext cx="0" cy="121921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089025" y="5043170"/>
            <a:ext cx="4644390" cy="1038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ADC原理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我们把世界看错了，却说世界欺骗了我们</a:t>
            </a:r>
          </a:p>
        </p:txBody>
      </p:sp>
      <p:sp>
        <p:nvSpPr>
          <p:cNvPr id="5" name="Title 6"/>
          <p:cNvSpPr txBox="1"/>
          <p:nvPr>
            <p:custDataLst>
              <p:tags r:id="rId6"/>
            </p:custDataLst>
          </p:nvPr>
        </p:nvSpPr>
        <p:spPr>
          <a:xfrm>
            <a:off x="6594990" y="5043212"/>
            <a:ext cx="4495813" cy="1038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DAC原理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人心的发动，是用语言来表达的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4418" y="259766"/>
            <a:ext cx="5723537" cy="2142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15898" y="264595"/>
            <a:ext cx="5898159" cy="2183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4418" y="2705188"/>
                <a:ext cx="551899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并行比较型：由多个比较器同时比较，速度非常快，但</a:t>
                </a:r>
                <a:r>
                  <a:rPr kumimoji="1" lang="en-US" altLang="zh-CN" sz="1200" dirty="0"/>
                  <a:t>N</a:t>
                </a:r>
                <a:r>
                  <a:rPr kumimoji="1" lang="zh-CN" altLang="en-US" sz="1200" dirty="0"/>
                  <a:t>位精度需要</a:t>
                </a:r>
                <a:r>
                  <a:rPr kumimoji="1" lang="en-US" altLang="zh-CN" sz="1200" dirty="0"/>
                  <a:t>2N-1</a:t>
                </a:r>
                <a:r>
                  <a:rPr kumimoji="1" lang="zh-CN" altLang="en-US" sz="1200" dirty="0"/>
                  <a:t>个比较器，价格昂贵。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逐次逼近型：顾名思义，由比较器和一个</a:t>
                </a:r>
                <a:r>
                  <a:rPr kumimoji="1" lang="en-US" altLang="zh-CN" sz="1200" dirty="0"/>
                  <a:t>DA</a:t>
                </a:r>
                <a:r>
                  <a:rPr kumimoji="1" lang="zh-CN" altLang="en-US" sz="1200" dirty="0"/>
                  <a:t>转换器进行逐次比较。速度快，但精度较高（</a:t>
                </a:r>
                <a:r>
                  <a:rPr kumimoji="1" lang="en-US" altLang="zh-CN" sz="1200" dirty="0"/>
                  <a:t>&gt;12bit</a:t>
                </a:r>
                <a:r>
                  <a:rPr kumimoji="1" lang="zh-CN" altLang="en-US" sz="1200" dirty="0"/>
                  <a:t>）时成本高。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积分型：将输入电压转换成频率，在用计数器获得数值。简单、精度高但速率低。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zh-CN" sz="1200" dirty="0"/>
                  <a:t>-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kumimoji="1" lang="zh-CN" altLang="en-US" sz="1200" dirty="0"/>
                  <a:t>型：用很低的采样分辨率（</a:t>
                </a:r>
                <a:r>
                  <a:rPr kumimoji="1" lang="en-US" altLang="zh-CN" sz="1200" dirty="0"/>
                  <a:t>1bit</a:t>
                </a:r>
                <a:r>
                  <a:rPr kumimoji="1" lang="zh-CN" altLang="en-US" sz="1200" dirty="0"/>
                  <a:t>）和过采样技术，再通过数字滤波的方法增加有效分辨率。再对数据做抽取处理降低采样率。特点是模拟电路结构简单，数字电路结构复杂。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压频变换型：可以理解为一个压控振荡器，后端需要配合一个高精度的计时器来计数。低功耗、低价格。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" y="2705188"/>
                <a:ext cx="5518997" cy="2123658"/>
              </a:xfrm>
              <a:prstGeom prst="rect">
                <a:avLst/>
              </a:prstGeom>
              <a:blipFill>
                <a:blip r:embed="rId13"/>
                <a:stretch>
                  <a:fillRect t="-575" b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83180" y="2720621"/>
            <a:ext cx="551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电压输出型：通过电阻网络分压来产生需要的输出信号。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电流输出型：通过电流型电阻网对内部电流源分流，产生需要输出的信号。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PWM</a:t>
            </a:r>
            <a:r>
              <a:rPr kumimoji="1" lang="zh-CN" altLang="en-US" sz="1200" dirty="0"/>
              <a:t>型：通过调整信号的脉冲宽度来改变输出信号的“能量”大小。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15898" y="3639936"/>
            <a:ext cx="5518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ADC</a:t>
            </a:r>
            <a:r>
              <a:rPr kumimoji="1" lang="zh-CN" altLang="en-US" sz="1200" dirty="0"/>
              <a:t>和</a:t>
            </a:r>
            <a:r>
              <a:rPr kumimoji="1" lang="en-US" altLang="zh-CN" sz="1200" dirty="0"/>
              <a:t>DAC</a:t>
            </a:r>
            <a:r>
              <a:rPr kumimoji="1" lang="zh-CN" altLang="en-US" sz="1200" dirty="0"/>
              <a:t>的主要技术指标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分辨率：最低有效位所需要的模拟电压变化量。往往和有效位数相关，也和量程相关。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速率：</a:t>
            </a:r>
            <a:r>
              <a:rPr kumimoji="1" lang="en-US" altLang="zh-CN" sz="1200" dirty="0"/>
              <a:t>ADC</a:t>
            </a:r>
            <a:r>
              <a:rPr kumimoji="1" lang="zh-CN" altLang="en-US" sz="1200" dirty="0"/>
              <a:t>或</a:t>
            </a:r>
            <a:r>
              <a:rPr kumimoji="1" lang="en-US" altLang="zh-CN" sz="1200" dirty="0"/>
              <a:t>DAC</a:t>
            </a:r>
            <a:r>
              <a:rPr kumimoji="1" lang="zh-CN" altLang="en-US" sz="1200" dirty="0"/>
              <a:t>的输入输出建立时间。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简单地说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lwip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 一个 删减版的 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tcpip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943648" y="0"/>
            <a:ext cx="609605" cy="6858000"/>
          </a:xfrm>
          <a:prstGeom prst="rect">
            <a:avLst/>
          </a:prstGeom>
          <a:solidFill>
            <a:srgbClr val="5E7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-6883" b="-6883"/>
          <a:stretch>
            <a:fillRect/>
          </a:stretch>
        </p:blipFill>
        <p:spPr>
          <a:xfrm>
            <a:off x="0" y="-25"/>
            <a:ext cx="5943648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60" h="10800">
                <a:moveTo>
                  <a:pt x="0" y="0"/>
                </a:moveTo>
                <a:lnTo>
                  <a:pt x="9360" y="0"/>
                </a:lnTo>
                <a:lnTo>
                  <a:pt x="936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162857" y="457200"/>
            <a:ext cx="4572038" cy="120676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2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不懂傅立叶变换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2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的工程师不是好老师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553253" y="1968775"/>
            <a:ext cx="5181641" cy="76201"/>
          </a:xfrm>
          <a:prstGeom prst="rect">
            <a:avLst/>
          </a:prstGeom>
          <a:solidFill>
            <a:srgbClr val="5E7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44889" y="2425986"/>
            <a:ext cx="4701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距今约</a:t>
            </a:r>
            <a:r>
              <a:rPr kumimoji="1" lang="en-US" altLang="zh-CN" dirty="0"/>
              <a:t>200</a:t>
            </a:r>
            <a:r>
              <a:rPr kumimoji="1" lang="zh-CN" altLang="en-US" dirty="0"/>
              <a:t>年前（</a:t>
            </a:r>
            <a:r>
              <a:rPr kumimoji="1" lang="en-US" altLang="zh-CN" dirty="0"/>
              <a:t>1822</a:t>
            </a:r>
            <a:r>
              <a:rPr kumimoji="1" lang="zh-CN" altLang="en-US" dirty="0"/>
              <a:t>年）傅立叶发表的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热的解析理论</a:t>
            </a:r>
            <a:r>
              <a:rPr kumimoji="1" lang="en-US" altLang="zh-CN" dirty="0"/>
              <a:t>》</a:t>
            </a:r>
            <a:r>
              <a:rPr kumimoji="1" lang="zh-CN" altLang="en-US" dirty="0"/>
              <a:t>正式发表了我们现在称为“傅立叶级数”的三角级数方法。最初是被用于分析热过程的工具，本来没有被非常好的重视。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神奇的是一百多年后，现代数学发现傅立叶变换具有非常好的性质，在众多场合都可以使用。如今已经被各类工程领域所广泛采用，包括通讯、医疗、音视频处理和压缩，光谱分析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，甚至量子力学。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现在很多地方都不再需要工程师自己去完成傅立叶变换了，但同时我们也失去了体会其精妙思想的机会。</a:t>
            </a:r>
            <a:endParaRPr kumimoji="1" lang="en-US" altLang="zh-CN" dirty="0"/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465" y="0"/>
            <a:ext cx="11608435" cy="530669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52" y="2025744"/>
            <a:ext cx="6858000" cy="4311650"/>
            <a:chOff x="2667000" y="345442"/>
            <a:chExt cx="6858000" cy="431165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667000" y="345442"/>
              <a:ext cx="6858000" cy="31877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081528" y="3435436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机器语言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77186" y="3431028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汇编语言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53130" y="3429000"/>
              <a:ext cx="393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zh-CN" altLang="en-US" dirty="0"/>
                <a:t>语言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985720" y="3438473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RTOS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818310" y="3413570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大型</a:t>
              </a:r>
              <a:r>
                <a:rPr kumimoji="1" lang="en-US" altLang="zh-CN" dirty="0"/>
                <a:t>OS</a:t>
              </a:r>
              <a:endParaRPr kumimoji="1"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74896" y="3408891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？？？？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81110" y="3458212"/>
              <a:ext cx="54673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被</a:t>
              </a:r>
              <a:r>
                <a:rPr kumimoji="1" lang="en-US" altLang="zh-CN" dirty="0"/>
                <a:t>AI</a:t>
              </a:r>
              <a:r>
                <a:rPr kumimoji="1" lang="zh-CN" altLang="en-US" dirty="0"/>
                <a:t>毁灭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31025" y="1462405"/>
            <a:ext cx="50628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事实上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RTOS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的发展晚于我们常见的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等多任务操作系统。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年世界上第一个商业版嵌入式操作系统（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VRTX32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）发布，当时只支持一些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位的单片机，如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8086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系列。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1990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年拉布罗斯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(Labrosse)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，编写了一个实时操作系统内核，名为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/OS-II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年由中国开源社区主导开发的开源实时操作系统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RT-Thread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发布了。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RTOS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最大的差别其实是内存管理方式。由此延伸出不同的程序运行策略。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30587" y="387985"/>
            <a:ext cx="4572038" cy="120676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RTOS </a:t>
            </a:r>
            <a:r>
              <a:rPr lang="zh-CN" altLang="en-US" sz="40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进化史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76" y="887113"/>
            <a:ext cx="3807955" cy="380795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2" name="图片 11" descr="手机屏幕截图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7" y="1670123"/>
            <a:ext cx="6477963" cy="437929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7742" y="6154831"/>
            <a:ext cx="40414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Bluetooth, 2020 Market Update</a:t>
            </a:r>
            <a:endParaRPr kumimoji="1"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637" y="4695072"/>
            <a:ext cx="3594863" cy="1819714"/>
          </a:xfrm>
          <a:prstGeom prst="rect">
            <a:avLst/>
          </a:prstGeom>
        </p:spPr>
      </p:pic>
      <p:sp>
        <p:nvSpPr>
          <p:cNvPr id="9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23240" y="430780"/>
            <a:ext cx="7954935" cy="103522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为什么叫蓝牙？什么是</a:t>
            </a:r>
            <a:r>
              <a:rPr kumimoji="1" lang="en-US" altLang="zh-CN" dirty="0"/>
              <a:t>SIG</a:t>
            </a:r>
            <a:r>
              <a:rPr kumimoji="1" lang="zh-CN" altLang="en-US" dirty="0"/>
              <a:t>？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2745" y="288925"/>
            <a:ext cx="7954645" cy="71628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蓝牙的分类和发展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69735" y="1457960"/>
          <a:ext cx="5253990" cy="487235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FFFF"/>
                          </a:solidFill>
                          <a:effectLst/>
                        </a:rPr>
                        <a:t>版本</a:t>
                      </a:r>
                      <a:endParaRPr lang="zh-CN" sz="1400" kern="1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FFFFFF"/>
                          </a:solidFill>
                          <a:effectLst/>
                        </a:rPr>
                        <a:t>发布年份</a:t>
                      </a:r>
                      <a:endParaRPr lang="zh-CN" sz="1400" kern="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FFFF"/>
                          </a:solidFill>
                          <a:effectLst/>
                        </a:rPr>
                        <a:t>重点更新内容</a:t>
                      </a:r>
                      <a:endParaRPr lang="zh-CN" sz="1400" kern="1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1.0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1.0B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1.1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1.2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1998~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BR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2.0+EDR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2.1+EDR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2004~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EDR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EDR 3Mbps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3.0+HS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2009~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HS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24Mbps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4.0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2010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LE 1Mbps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4.1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2013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HS 升至54Mbps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dual mode topology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，支持主从一体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4.2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2014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Data Packet Length Extension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，用户数据包长度从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字节提升至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244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字节。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5.0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2016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2Mbps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Long Range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-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2017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Mesh Profile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2019.01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Angle of Arrival (</a:t>
                      </a:r>
                      <a:r>
                        <a:rPr lang="en-US" sz="1400" kern="100" dirty="0" err="1">
                          <a:solidFill>
                            <a:srgbClr val="404040"/>
                          </a:solidFill>
                          <a:effectLst/>
                        </a:rPr>
                        <a:t>AoA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和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 Angle of Departure (</a:t>
                      </a:r>
                      <a:r>
                        <a:rPr lang="en-US" sz="1400" kern="100" dirty="0" err="1">
                          <a:solidFill>
                            <a:srgbClr val="404040"/>
                          </a:solidFill>
                          <a:effectLst/>
                        </a:rPr>
                        <a:t>AoD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5.2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2019.12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Audio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EEEEF3"/>
              </a:clrFrom>
              <a:clrTo>
                <a:srgbClr val="EEEE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745" y="1613535"/>
            <a:ext cx="5828665" cy="463550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16865" y="4070350"/>
            <a:ext cx="11068685" cy="2070735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3700" y="2451100"/>
            <a:ext cx="1971675" cy="1268095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3"/>
            </p:custDataLst>
          </p:nvPr>
        </p:nvSpPr>
        <p:spPr>
          <a:xfrm>
            <a:off x="608965" y="1087755"/>
            <a:ext cx="10186035" cy="10375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这些年我到底玩儿了些啥？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每个工程师内心都是一个孩子，驱动我们的有时候只是简单的一个词“好玩”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08935" y="2451100"/>
            <a:ext cx="1666875" cy="1268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208270" y="2472690"/>
            <a:ext cx="1775460" cy="1247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533005" y="2494915"/>
            <a:ext cx="1758950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738995" y="2472690"/>
            <a:ext cx="1534160" cy="1377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19430" y="4525010"/>
            <a:ext cx="20548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2001年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国内公司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PIC单片</a:t>
            </a: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第一代付费率电表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1925" y="4589145"/>
            <a:ext cx="21983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位的单片机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RTOS—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/OS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71390" y="4525010"/>
            <a:ext cx="22917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2005年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韩国公司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第一代多媒体功能机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多媒体协处理器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47255" y="4525010"/>
            <a:ext cx="20447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2009年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手机上的传感器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软件移植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61170" y="4525010"/>
            <a:ext cx="22898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2013年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麦士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回归嵌入式系统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BLE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608965" y="232410"/>
            <a:ext cx="6267450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Sean Wang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肖恩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3700" y="360930"/>
            <a:ext cx="5951537" cy="1035223"/>
          </a:xfrm>
        </p:spPr>
        <p:txBody>
          <a:bodyPr>
            <a:normAutofit/>
          </a:bodyPr>
          <a:lstStyle/>
          <a:p>
            <a:r>
              <a:rPr kumimoji="1"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BLE实战训练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0447" y="843091"/>
            <a:ext cx="2827775" cy="5420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84"/>
          <a:stretch>
            <a:fillRect/>
          </a:stretch>
        </p:blipFill>
        <p:spPr>
          <a:xfrm>
            <a:off x="258296" y="2244629"/>
            <a:ext cx="4007283" cy="2838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6314" y="5083374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链路层状态机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060136" y="6263483"/>
            <a:ext cx="22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发现和连接的过程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86" y="1085539"/>
            <a:ext cx="4178254" cy="49354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01670" y="6057888"/>
            <a:ext cx="22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BLE</a:t>
            </a:r>
            <a:r>
              <a:rPr kumimoji="1" lang="zh-CN" altLang="en-US" dirty="0"/>
              <a:t>协议栈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832860" y="592455"/>
            <a:ext cx="4853940" cy="51752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 mar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论一个项目经理的修养</a:t>
            </a:r>
            <a:endParaRPr lang="en-US" altLang="zh-CN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75844" y="1639505"/>
            <a:ext cx="11640312" cy="3898702"/>
            <a:chOff x="275844" y="1463041"/>
            <a:chExt cx="11640312" cy="4218741"/>
          </a:xfrm>
        </p:grpSpPr>
        <p:graphicFrame>
          <p:nvGraphicFramePr>
            <p:cNvPr id="5" name="图示 4"/>
            <p:cNvGraphicFramePr/>
            <p:nvPr/>
          </p:nvGraphicFramePr>
          <p:xfrm>
            <a:off x="275844" y="1463041"/>
            <a:ext cx="11640312" cy="36758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274320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012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9704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82396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85088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7096" y="4389120"/>
              <a:ext cx="1414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重要性占比（经验值）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7096" y="5035451"/>
              <a:ext cx="1414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工作量占比（经验值）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74320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7012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9704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2396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5088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箭头连接符 2"/>
          <p:cNvCxnSpPr/>
          <p:nvPr/>
        </p:nvCxnSpPr>
        <p:spPr>
          <a:xfrm>
            <a:off x="3558543" y="5925312"/>
            <a:ext cx="45902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 flipV="1">
            <a:off x="3558543" y="2304288"/>
            <a:ext cx="0" cy="3621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3558543" y="4206240"/>
            <a:ext cx="4288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5704335" y="2505456"/>
            <a:ext cx="0" cy="3419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73917" y="1934955"/>
            <a:ext cx="9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工作量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48831" y="5740646"/>
            <a:ext cx="9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重要性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098782" y="4875532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评估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411718" y="2957187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研发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429260" y="3524361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测试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165867" y="4925940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认证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429260" y="4088494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生产</a:t>
            </a: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505600" y="537710"/>
            <a:ext cx="4394421" cy="517525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 </a:t>
            </a:r>
            <a:r>
              <a:rPr lang="en-US" altLang="zh-CN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重要性（</a:t>
            </a:r>
            <a:r>
              <a:rPr lang="en-US" altLang="zh-CN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PM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视角）</a:t>
            </a:r>
            <a:endParaRPr lang="en-US" altLang="zh-CN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02" y="2950568"/>
            <a:ext cx="2159000" cy="1905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6" y="3031594"/>
            <a:ext cx="2113801" cy="211380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07112" y="1750289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PM</a:t>
            </a:r>
            <a:r>
              <a:rPr kumimoji="1" lang="zh-CN" altLang="en-US" dirty="0">
                <a:solidFill>
                  <a:srgbClr val="C00000"/>
                </a:solidFill>
              </a:rPr>
              <a:t>视角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79913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60027" y="244726"/>
            <a:ext cx="6671945" cy="9498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项目中常见的工具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370735731"/>
              </p:ext>
            </p:extLst>
          </p:nvPr>
        </p:nvGraphicFramePr>
        <p:xfrm>
          <a:off x="386862" y="1995854"/>
          <a:ext cx="11394830" cy="414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36270" y="396240"/>
            <a:ext cx="6277610" cy="762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进训练营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0" y="2129790"/>
            <a:ext cx="3438525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338185" y="4368800"/>
            <a:ext cx="1818640" cy="762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292799" y="304200"/>
            <a:ext cx="11606400" cy="6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3"/>
            </p:custDataLst>
          </p:nvPr>
        </p:nvSpPr>
        <p:spPr>
          <a:xfrm>
            <a:off x="1828799" y="619234"/>
            <a:ext cx="8534400" cy="1473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sz="32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玩了这么多年嵌入式，懂了：</a:t>
            </a:r>
            <a:endParaRPr lang="zh-CN" sz="3200" spc="200" dirty="0">
              <a:ln w="3175">
                <a:noFill/>
                <a:prstDash val="dash"/>
              </a:ln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indent="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sz="32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好看的皮囊千遍一律，有趣的灵魂万一挑一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F0F260-DB51-4BB7-9320-A2CA94B410B5}"/>
              </a:ext>
            </a:extLst>
          </p:cNvPr>
          <p:cNvGrpSpPr/>
          <p:nvPr/>
        </p:nvGrpSpPr>
        <p:grpSpPr>
          <a:xfrm>
            <a:off x="3778468" y="2407468"/>
            <a:ext cx="4635064" cy="3681052"/>
            <a:chOff x="5623034" y="2557715"/>
            <a:chExt cx="4635064" cy="3681052"/>
          </a:xfrm>
        </p:grpSpPr>
        <p:pic>
          <p:nvPicPr>
            <p:cNvPr id="14" name="图片 13" descr="图片包含 自然, 人们, 雨, 伞&#10;&#10;描述已自动生成">
              <a:extLst>
                <a:ext uri="{FF2B5EF4-FFF2-40B4-BE49-F238E27FC236}">
                  <a16:creationId xmlns:a16="http://schemas.microsoft.com/office/drawing/2014/main" id="{2383C57D-0324-495A-951B-C31903C1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034" y="2557715"/>
              <a:ext cx="4635064" cy="3681052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BF4017E-FBA1-4961-B6D3-C166753BD11D}"/>
                </a:ext>
              </a:extLst>
            </p:cNvPr>
            <p:cNvGrpSpPr/>
            <p:nvPr/>
          </p:nvGrpSpPr>
          <p:grpSpPr>
            <a:xfrm>
              <a:off x="6226267" y="2655968"/>
              <a:ext cx="3428597" cy="3484546"/>
              <a:chOff x="7491651" y="2580844"/>
              <a:chExt cx="3428597" cy="3484546"/>
            </a:xfrm>
          </p:grpSpPr>
          <p:pic>
            <p:nvPicPr>
              <p:cNvPr id="3" name="图片 2" descr="地上有一些广告&#10;&#10;描述已自动生成">
                <a:extLst>
                  <a:ext uri="{FF2B5EF4-FFF2-40B4-BE49-F238E27FC236}">
                    <a16:creationId xmlns:a16="http://schemas.microsoft.com/office/drawing/2014/main" id="{5551F875-F218-4B47-8B83-10FE22E89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38" t="1143" r="11809"/>
              <a:stretch/>
            </p:blipFill>
            <p:spPr>
              <a:xfrm>
                <a:off x="7491651" y="2580844"/>
                <a:ext cx="3428597" cy="348454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25E7708-047F-4D0E-BBC0-1E4487DD9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81949" y="3999117"/>
                <a:ext cx="648000" cy="648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8" name="图片 7" descr="图片包含 游戏机, 灯光&#10;&#10;描述已自动生成">
                <a:extLst>
                  <a:ext uri="{FF2B5EF4-FFF2-40B4-BE49-F238E27FC236}">
                    <a16:creationId xmlns:a16="http://schemas.microsoft.com/office/drawing/2014/main" id="{7410EDA9-744A-4316-B8F5-9FCFAE45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1995" y="3999117"/>
                <a:ext cx="707908" cy="707908"/>
              </a:xfrm>
              <a:prstGeom prst="rect">
                <a:avLst/>
              </a:prstGeom>
            </p:spPr>
          </p:pic>
        </p:grpSp>
      </p:grpSp>
      <p:pic>
        <p:nvPicPr>
          <p:cNvPr id="20" name="图片 19" descr="图片包含 游戏机, 画, 桌子&#10;&#10;描述已自动生成">
            <a:extLst>
              <a:ext uri="{FF2B5EF4-FFF2-40B4-BE49-F238E27FC236}">
                <a16:creationId xmlns:a16="http://schemas.microsoft.com/office/drawing/2014/main" id="{087E25E3-F313-44E3-8FF7-C354D5CE536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6489">
            <a:off x="638613" y="2788812"/>
            <a:ext cx="2129928" cy="152799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135977D8-5B31-42B6-9A98-967B9D4819B8}"/>
              </a:ext>
            </a:extLst>
          </p:cNvPr>
          <p:cNvGrpSpPr/>
          <p:nvPr/>
        </p:nvGrpSpPr>
        <p:grpSpPr>
          <a:xfrm rot="2200498">
            <a:off x="9337612" y="2640886"/>
            <a:ext cx="1931742" cy="3077062"/>
            <a:chOff x="9159638" y="2048827"/>
            <a:chExt cx="2408551" cy="3597485"/>
          </a:xfrm>
        </p:grpSpPr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9CD21CE7-DFAF-4EE6-89AE-EC8C9289C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8"/>
            <a:stretch/>
          </p:blipFill>
          <p:spPr>
            <a:xfrm rot="20484477">
              <a:off x="9159638" y="2340177"/>
              <a:ext cx="2408551" cy="3306135"/>
            </a:xfrm>
            <a:prstGeom prst="rect">
              <a:avLst/>
            </a:prstGeom>
          </p:spPr>
        </p:pic>
        <p:pic>
          <p:nvPicPr>
            <p:cNvPr id="24" name="图片 23" descr="图片包含 游戏机, 动物, 画&#10;&#10;描述已自动生成">
              <a:extLst>
                <a:ext uri="{FF2B5EF4-FFF2-40B4-BE49-F238E27FC236}">
                  <a16:creationId xmlns:a16="http://schemas.microsoft.com/office/drawing/2014/main" id="{7001C94D-EFE8-44B6-A40E-B2FE6D439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90" t="21234" r="17415" b="16159"/>
            <a:stretch/>
          </p:blipFill>
          <p:spPr>
            <a:xfrm rot="2807984">
              <a:off x="9584074" y="2391131"/>
              <a:ext cx="1826143" cy="1141536"/>
            </a:xfrm>
            <a:prstGeom prst="rect">
              <a:avLst/>
            </a:prstGeom>
          </p:spPr>
        </p:pic>
      </p:grpSp>
      <p:pic>
        <p:nvPicPr>
          <p:cNvPr id="27" name="图片 26" descr="图片包含 文字, 游戏机, 标志, 街道&#10;&#10;描述已自动生成">
            <a:extLst>
              <a:ext uri="{FF2B5EF4-FFF2-40B4-BE49-F238E27FC236}">
                <a16:creationId xmlns:a16="http://schemas.microsoft.com/office/drawing/2014/main" id="{303FF321-DC7D-4F4F-8D94-2603358CB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9185">
            <a:off x="1070434" y="4185622"/>
            <a:ext cx="2533650" cy="13124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4406" b="4406"/>
          <a:stretch>
            <a:fillRect/>
          </a:stretch>
        </p:blipFill>
        <p:spPr>
          <a:xfrm>
            <a:off x="3565455" y="-11458"/>
            <a:ext cx="8636063" cy="6858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00" h="10800">
                <a:moveTo>
                  <a:pt x="0" y="0"/>
                </a:moveTo>
                <a:lnTo>
                  <a:pt x="13600" y="0"/>
                </a:lnTo>
                <a:lnTo>
                  <a:pt x="136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-12065" y="0"/>
            <a:ext cx="7620061" cy="6858000"/>
          </a:xfrm>
          <a:prstGeom prst="rect">
            <a:avLst/>
          </a:prstGeom>
          <a:gradFill>
            <a:gsLst>
              <a:gs pos="70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374650" y="502920"/>
            <a:ext cx="5275580" cy="5829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altLang="zh-CN" sz="28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sz="32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一起玩过的项目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实用</a:t>
            </a:r>
            <a:endParaRPr lang="zh-CN" altLang="en-US" sz="2400" spc="200" dirty="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工程师一定是在项目和实践中成长的无项目不工程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好玩</a:t>
            </a:r>
            <a:endParaRPr lang="zh-CN" altLang="en-US" sz="2400" b="1" spc="200" dirty="0">
              <a:ln w="3175">
                <a:noFill/>
                <a:prstDash val="dash"/>
              </a:ln>
              <a:solidFill>
                <a:srgbClr val="EC660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攻城拔寨，无项目，不开心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独乐乐不如众乐乐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无项目，不轰趴</a:t>
            </a:r>
          </a:p>
          <a:p>
            <a:pPr marL="444500" lvl="1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赚钱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一个产品级项目九死一生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无项目不赚钱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6"/>
          <a:srcRect l="29333" r="29333"/>
          <a:stretch>
            <a:fillRect/>
          </a:stretch>
        </p:blipFill>
        <p:spPr>
          <a:xfrm>
            <a:off x="1828800" y="1524000"/>
            <a:ext cx="3048000" cy="4114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00" h="6480">
                <a:moveTo>
                  <a:pt x="0" y="0"/>
                </a:moveTo>
                <a:lnTo>
                  <a:pt x="4800" y="0"/>
                </a:lnTo>
                <a:lnTo>
                  <a:pt x="480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4"/>
          <p:cNvSpPr/>
          <p:nvPr>
            <p:custDataLst>
              <p:tags r:id="rId4"/>
            </p:custDataLst>
          </p:nvPr>
        </p:nvSpPr>
        <p:spPr>
          <a:xfrm>
            <a:off x="1524000" y="1219200"/>
            <a:ext cx="3048000" cy="4114800"/>
          </a:xfrm>
          <a:prstGeom prst="rect">
            <a:avLst/>
          </a:prstGeom>
          <a:noFill/>
          <a:ln w="38100">
            <a:solidFill>
              <a:srgbClr val="5E7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6149975" y="146685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5E7A9C"/>
          </a:solidFill>
          <a:ln w="19050">
            <a:solidFill>
              <a:srgbClr val="9E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7174865" y="263652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48190"/>
          </a:solidFill>
          <a:ln w="19050">
            <a:solidFill>
              <a:srgbClr val="A1B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6149975" y="372872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98883"/>
          </a:solidFill>
          <a:ln w="19050">
            <a:solidFill>
              <a:srgbClr val="A4B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7174865" y="4897755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F8E77"/>
          </a:solidFill>
          <a:ln w="19050">
            <a:solidFill>
              <a:srgbClr val="A8B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9"/>
            </p:custDataLst>
          </p:nvPr>
        </p:nvSpPr>
        <p:spPr>
          <a:xfrm>
            <a:off x="6129655" y="2083435"/>
            <a:ext cx="1168400" cy="2992120"/>
          </a:xfrm>
          <a:custGeom>
            <a:avLst/>
            <a:gdLst>
              <a:gd name="connsiteX0" fmla="*/ 38100 w 1104900"/>
              <a:gd name="connsiteY0" fmla="*/ 0 h 2828925"/>
              <a:gd name="connsiteX1" fmla="*/ 38100 w 1104900"/>
              <a:gd name="connsiteY1" fmla="*/ 285750 h 2828925"/>
              <a:gd name="connsiteX2" fmla="*/ 1085850 w 1104900"/>
              <a:gd name="connsiteY2" fmla="*/ 285750 h 2828925"/>
              <a:gd name="connsiteX3" fmla="*/ 1085850 w 1104900"/>
              <a:gd name="connsiteY3" fmla="*/ 1304925 h 2828925"/>
              <a:gd name="connsiteX4" fmla="*/ 0 w 1104900"/>
              <a:gd name="connsiteY4" fmla="*/ 1304925 h 2828925"/>
              <a:gd name="connsiteX5" fmla="*/ 0 w 1104900"/>
              <a:gd name="connsiteY5" fmla="*/ 2419350 h 2828925"/>
              <a:gd name="connsiteX6" fmla="*/ 1104900 w 1104900"/>
              <a:gd name="connsiteY6" fmla="*/ 2419350 h 2828925"/>
              <a:gd name="connsiteX7" fmla="*/ 1104900 w 1104900"/>
              <a:gd name="connsiteY7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2828925">
                <a:moveTo>
                  <a:pt x="38100" y="0"/>
                </a:moveTo>
                <a:lnTo>
                  <a:pt x="38100" y="285750"/>
                </a:lnTo>
                <a:lnTo>
                  <a:pt x="1085850" y="285750"/>
                </a:lnTo>
                <a:lnTo>
                  <a:pt x="1085850" y="1304925"/>
                </a:lnTo>
                <a:lnTo>
                  <a:pt x="0" y="1304925"/>
                </a:lnTo>
                <a:lnTo>
                  <a:pt x="0" y="2419350"/>
                </a:lnTo>
                <a:lnTo>
                  <a:pt x="1104900" y="2419350"/>
                </a:lnTo>
                <a:lnTo>
                  <a:pt x="1104900" y="2828925"/>
                </a:lnTo>
              </a:path>
            </a:pathLst>
          </a:custGeom>
          <a:noFill/>
          <a:ln w="19050" cap="rnd">
            <a:solidFill>
              <a:srgbClr val="5E7A9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5796915" y="1368425"/>
            <a:ext cx="705485" cy="705485"/>
          </a:xfrm>
          <a:prstGeom prst="ellipse">
            <a:avLst/>
          </a:prstGeom>
          <a:solidFill>
            <a:srgbClr val="9EAFC4"/>
          </a:solidFill>
          <a:ln w="19050">
            <a:solidFill>
              <a:srgbClr val="9E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6955790" y="2546985"/>
            <a:ext cx="705485" cy="705485"/>
          </a:xfrm>
          <a:prstGeom prst="ellipse">
            <a:avLst/>
          </a:prstGeom>
          <a:solidFill>
            <a:srgbClr val="A1B4BE"/>
          </a:solidFill>
          <a:ln w="19050">
            <a:solidFill>
              <a:srgbClr val="A1B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5796915" y="3665220"/>
            <a:ext cx="705485" cy="705485"/>
          </a:xfrm>
          <a:prstGeom prst="ellipse">
            <a:avLst/>
          </a:prstGeom>
          <a:solidFill>
            <a:srgbClr val="698883"/>
          </a:solidFill>
          <a:ln w="19050">
            <a:solidFill>
              <a:srgbClr val="A4B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>
            <a:off x="6955790" y="4783455"/>
            <a:ext cx="705485" cy="705485"/>
          </a:xfrm>
          <a:prstGeom prst="ellipse">
            <a:avLst/>
          </a:prstGeom>
          <a:solidFill>
            <a:srgbClr val="A8BBAD"/>
          </a:solidFill>
          <a:ln w="19050">
            <a:solidFill>
              <a:srgbClr val="A8B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3770"/>
          <p:cNvSpPr/>
          <p:nvPr>
            <p:custDataLst>
              <p:tags r:id="rId14"/>
            </p:custDataLst>
          </p:nvPr>
        </p:nvSpPr>
        <p:spPr>
          <a:xfrm>
            <a:off x="5963285" y="1558925"/>
            <a:ext cx="400050" cy="327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19" name="Shape 3692"/>
          <p:cNvSpPr/>
          <p:nvPr>
            <p:custDataLst>
              <p:tags r:id="rId15"/>
            </p:custDataLst>
          </p:nvPr>
        </p:nvSpPr>
        <p:spPr>
          <a:xfrm>
            <a:off x="7087870" y="2677795"/>
            <a:ext cx="445770" cy="4457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20" name="Shape 3720"/>
          <p:cNvSpPr/>
          <p:nvPr>
            <p:custDataLst>
              <p:tags r:id="rId16"/>
            </p:custDataLst>
          </p:nvPr>
        </p:nvSpPr>
        <p:spPr>
          <a:xfrm>
            <a:off x="5904865" y="3806825"/>
            <a:ext cx="462915" cy="4210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6825615" y="1530985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低功耗、低成本</a:t>
            </a: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7850505" y="2708275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多样性、非标化</a:t>
            </a: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6825615" y="3797300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实时性、灵活性</a:t>
            </a:r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7850505" y="4969510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软硬结合</a:t>
            </a:r>
          </a:p>
        </p:txBody>
      </p:sp>
      <p:sp>
        <p:nvSpPr>
          <p:cNvPr id="25" name="稻壳儿小白白(http://dwz.cn/Wu2UP)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7146290" y="4984115"/>
            <a:ext cx="344805" cy="271780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2"/>
            </p:custDataLst>
          </p:nvPr>
        </p:nvSpPr>
        <p:spPr>
          <a:xfrm>
            <a:off x="603885" y="1981397"/>
            <a:ext cx="2133600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291465" y="1981200"/>
            <a:ext cx="2446020" cy="1981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嵌入式系统的特点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293955" y="1323220"/>
            <a:ext cx="815283" cy="639829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DFA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10038961" y="4860578"/>
            <a:ext cx="859084" cy="674203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DFA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1524000" y="2630170"/>
            <a:ext cx="9144000" cy="15976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我们希望培训的是工程师，而不是码农。</a:t>
            </a: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工程师和码农的最大区别就是，工程师了解系统，会花更多的时间全盘考虑问题，而码农擅长写属于自己工作范畴的代码。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69914" y="32384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课程大纲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3294456"/>
              </p:ext>
            </p:extLst>
          </p:nvPr>
        </p:nvGraphicFramePr>
        <p:xfrm>
          <a:off x="469900" y="1225299"/>
          <a:ext cx="11560175" cy="539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模块介绍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8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核心模块-基础篇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全面阐述单片机原理。即使是EE专业的学生，在大学里也都无法牢靠掌握相关的知识，需要梳理和巩固。同时需要补齐一些汇编知识，为后OS模块做铺垫。完善C语言基础，</a:t>
                      </a:r>
                      <a:r>
                        <a:rPr lang="zh-CN" altLang="en-US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针对指针、结构体、链表做了独立的课程</a:t>
                      </a: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。以雅特利的AT32F407系列为基础。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核心模块-软硬件环境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掌握嵌入式系统开发的开发环境，初步设定为KEIL。因为KEIL使用非常广泛，而且官方提供免费教育版本，适合教育使用。增加第一阶梯中知识点的深度，有更多的实践课。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核心模块-综合应用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嵌入式系统基础硬件设计。因为嵌入式系统“软硬不分家”，所以需要对硬件系统设计进行讲解。这部分涉及PCB layout软件的基础使用方法，该部分考虑到软件授权问题，采用理论性质的课程，以老师在线演示为主。第三阶梯中有一个非常“强大”的亮点内容—傅立叶变换在单片机上的实现。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RTOS模块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如何在嵌入式系统中实现OS的基本原理和功能。学员需要能掌握RTOS的基本要素和使用方法，了解RTOS和Linux/Windows等传统操作系统的差异。以RT-Thread为讲解基础。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无线通讯模块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嵌入式系统在未来将作为IoT的核心，而所有IoT设备都有个重要的特性，就是可以互相通讯，并往往需要接入互联网。在众多的通讯方式中，以BLE最为突出。因为BLE具有几个有点：标该模块将引入一个集成BLE功能的SoC（待定）。需要对BLE进行简单的介绍，然后用BLE SoC的原厂SDK来实现一个简单的和手机通讯的例子。再实现一个基于BLE的嵌入式系统对嵌入式系统的通讯例程。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9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传感器应用模块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嵌入式应用往往要解决各类真实世界的数据采集问题，因此需要针对各类传感器做应用层面的介绍。该模块要结合前面的无线通讯模块的课程，因为采集好的数据需要通过无线方式传递给手机。以常见的加速度计为例子实现一个双击唤醒的例程。以加速度计和陀螺仪结合实现一个空中鼠标的例子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边缘计算模块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简单介绍目前主流AI的实现架构，讨论如何将AI在嵌入式系统上实现。完成一个引入AI技术实现的本地语音识别例程。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203073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350" y="5445760"/>
            <a:ext cx="1525905" cy="133731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943648" y="0"/>
            <a:ext cx="609605" cy="6858000"/>
          </a:xfrm>
          <a:prstGeom prst="rect">
            <a:avLst/>
          </a:prstGeom>
          <a:solidFill>
            <a:srgbClr val="D0A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l="15041" r="15041"/>
          <a:stretch>
            <a:fillRect/>
          </a:stretch>
        </p:blipFill>
        <p:spPr>
          <a:xfrm>
            <a:off x="0" y="-25"/>
            <a:ext cx="5943647" cy="6858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60" h="10800">
                <a:moveTo>
                  <a:pt x="0" y="0"/>
                </a:moveTo>
                <a:lnTo>
                  <a:pt x="9360" y="0"/>
                </a:lnTo>
                <a:lnTo>
                  <a:pt x="936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833870" y="457200"/>
            <a:ext cx="5209540" cy="12065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教学开发板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一个叫介子板的开发板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l="16816" r="16816"/>
          <a:stretch>
            <a:fillRect/>
          </a:stretch>
        </p:blipFill>
        <p:spPr>
          <a:xfrm>
            <a:off x="7162857" y="2435447"/>
            <a:ext cx="4572035" cy="381304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5520">
                <a:moveTo>
                  <a:pt x="0" y="0"/>
                </a:moveTo>
                <a:lnTo>
                  <a:pt x="7200" y="0"/>
                </a:lnTo>
                <a:lnTo>
                  <a:pt x="72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6553253" y="1968775"/>
            <a:ext cx="5181641" cy="76201"/>
          </a:xfrm>
          <a:prstGeom prst="rect">
            <a:avLst/>
          </a:prstGeom>
          <a:solidFill>
            <a:srgbClr val="D0A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92050 w 12192000"/>
              <a:gd name="connsiteY0" fmla="*/ 304775 h 6858000"/>
              <a:gd name="connsiteX1" fmla="*/ 292050 w 12192000"/>
              <a:gd name="connsiteY1" fmla="*/ 6553225 h 6858000"/>
              <a:gd name="connsiteX2" fmla="*/ 11899943 w 12192000"/>
              <a:gd name="connsiteY2" fmla="*/ 6553225 h 6858000"/>
              <a:gd name="connsiteX3" fmla="*/ 11899943 w 12192000"/>
              <a:gd name="connsiteY3" fmla="*/ 30477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2050" y="304775"/>
                </a:moveTo>
                <a:lnTo>
                  <a:pt x="292050" y="6553225"/>
                </a:lnTo>
                <a:lnTo>
                  <a:pt x="11899943" y="6553225"/>
                </a:lnTo>
                <a:lnTo>
                  <a:pt x="11899943" y="304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EDE7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3975735" y="0"/>
            <a:ext cx="4240530" cy="304800"/>
          </a:xfrm>
          <a:prstGeom prst="rect">
            <a:avLst/>
          </a:prstGeom>
          <a:solidFill>
            <a:srgbClr val="FCB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endParaRPr lang="zh-CN" altLang="en-US" sz="1600" baseline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 userDrawn="1">
            <p:custDataLst>
              <p:tags r:id="rId4"/>
            </p:custDataLst>
          </p:nvPr>
        </p:nvSpPr>
        <p:spPr>
          <a:xfrm>
            <a:off x="3975735" y="6553200"/>
            <a:ext cx="4240530" cy="304800"/>
          </a:xfrm>
          <a:prstGeom prst="rect">
            <a:avLst/>
          </a:prstGeom>
          <a:solidFill>
            <a:srgbClr val="FCB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endParaRPr lang="zh-CN" altLang="en-US" sz="1600" baseline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40360" y="1216660"/>
            <a:ext cx="4331335" cy="28524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板子不离手 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十二个项目一起玩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4671921" y="390293"/>
            <a:ext cx="6807162" cy="616290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语言中的指针、结构体和链表</a:t>
            </a:r>
            <a:endParaRPr lang="en-US" altLang="zh-CN" sz="1400" spc="200" dirty="0">
              <a:ln w="3175">
                <a:noFill/>
                <a:prstDash val="dash"/>
              </a:ln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我的Hello World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操作GPIO；GPIO中断；利用GPIO来唤醒系统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实现各种总线的通讯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DAC原理和实践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ADC原理和实践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傅立叶变换的原理和实践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绘制PCB基础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综合运用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获取并运行一个基于RT-Thread的小程序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实践多线程例程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实践多线程和多线程同步、通讯的例程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实践内存管理和中断管理的例程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用RT-Thread开发一个指定功能的应用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SoC作为蓝牙从机与手机通信；两个SoC（一主一从）相互通信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9、11、12、13、14、15、17"/>
  <p:tag name="KSO_WM_TEMPLATE_SUBCATEGORY" val="17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1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6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62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62"/>
  <p:tag name="KSO_WM_TEMPLATE_THUMBS_INDEX" val="1、5、6、7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7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3*d*1"/>
  <p:tag name="KSO_WM_UNIT_LAYERLEVEL" val="1"/>
  <p:tag name="KSO_WM_TAG_VERSION" val="1.0"/>
  <p:tag name="KSO_WM_BEAUTIFY_FLAG" val="#wm#"/>
  <p:tag name="KSO_WM_UNIT_SUPPORT_UNIT_TYPE" val="[&quot;all&quot;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7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6*d*1"/>
  <p:tag name="KSO_WM_UNIT_LAYERLEVEL" val="1"/>
  <p:tag name="KSO_WM_TAG_VERSION" val="1.0"/>
  <p:tag name="KSO_WM_BEAUTIFY_FLAG" val="#wm#"/>
  <p:tag name="KSO_WM_UNIT_SUPPORT_UNIT_TYPE" val="[&quot;all&quot;]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1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1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9、10、11、12、13、14、15、17"/>
  <p:tag name="KSO_WM_TEMPLATE_SUBCATEGORY" val="17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1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SUBTYPE" val="q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1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BK_DARK_LIGHT" val="1"/>
  <p:tag name="KSO_WM_UNIT_LAYERLEVEL" val="1"/>
  <p:tag name="KSO_WM_TAG_VERSION" val="1.0"/>
  <p:tag name="KSO_WM_BEAUTIFY_FLAG" val="#wm#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  <p:tag name="KSO_WM_TEMPLATE_MASTER_THUMB_INDEX" val="12"/>
  <p:tag name="KSO_WM_TEMPLATE_THUMBS_INDEX" val="1、4、7、9、12、15、16、17、18、19、20、21、24、26、27、28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597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97,&quot;width&quot;:3105}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我们是致力于研究AI智能创作PPT的一个团队;&#10;我们潜心钻研幻灯片的演示规律与创作思路，希望通过人工智能解放用户双手，不仅高效，而且精准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3892_1*f*1"/>
  <p:tag name="KSO_WM_TEMPLATE_CATEGORY" val="diagram"/>
  <p:tag name="KSO_WM_TEMPLATE_INDEX" val="20203892"/>
  <p:tag name="KSO_WM_UNIT_LAYERLEVEL" val="1"/>
  <p:tag name="KSO_WM_TAG_VERSION" val="1.0"/>
  <p:tag name="KSO_WM_BEAUTIFY_FLAG" val="#wm#"/>
  <p:tag name="KSO_WM_UNIT_DEFAULT_FONT" val="16;20;2"/>
  <p:tag name="KSO_WM_UNIT_BLOCK" val="0"/>
  <p:tag name="KSO_WM_UNIT_SUBTYPE" val="a"/>
  <p:tag name="KSO_WM_UNIT_TEXT_FILL_FORE_SCHEMECOLOR_INDEX_BRIGHTNESS" val="0.35"/>
  <p:tag name="KSO_WM_UNIT_TEXT_FILL_FORE_SCHEMECOLOR_INDEX" val="13"/>
  <p:tag name="KSO_WM_UNIT_TEXT_FILL_TYPE" val="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31,&quot;width&quot;:262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63,&quot;width&quot;:2796}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40,&quot;width&quot;:2770}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70,&quot;width&quot;:2150}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3892_1*a*1"/>
  <p:tag name="KSO_WM_TEMPLATE_CATEGORY" val="diagram"/>
  <p:tag name="KSO_WM_TEMPLATE_INDEX" val="20203892"/>
  <p:tag name="KSO_WM_UNIT_LAYERLEVEL" val="1"/>
  <p:tag name="KSO_WM_TAG_VERSION" val="1.0"/>
  <p:tag name="KSO_WM_BEAUTIFY_FLAG" val="#wm#"/>
  <p:tag name="KSO_WM_UNIT_PRESET_TEXT" val="单击输入大标题"/>
  <p:tag name="KSO_WM_UNIT_VALUE" val="30"/>
  <p:tag name="KSO_WM_UNIT_TYPE" val="a"/>
  <p:tag name="KSO_WM_UNIT_INDEX" val="1"/>
  <p:tag name="KSO_WM_UNIT_DEFAULT_FONT" val="28;32;4"/>
  <p:tag name="KSO_WM_UNIT_BLOCK" val="0"/>
  <p:tag name="KSO_WM_UNIT_ISNUMDGMTITLE" val="0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756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21*396"/>
  <p:tag name="KSO_WM_SLIDE_POSITION" val="119*72"/>
  <p:tag name="KSO_WM_TAG_VERSION" val="1.0"/>
  <p:tag name="KSO_WM_BEAUTIFY_FLAG" val="#wm#"/>
  <p:tag name="KSO_WM_TEMPLATE_CATEGORY" val="diagram"/>
  <p:tag name="KSO_WM_TEMPLATE_INDEX" val="20207565"/>
  <p:tag name="KSO_WM_SLIDE_LAYOUT" val="d_f"/>
  <p:tag name="KSO_WM_SLIDE_LAYOUT_CNT" val="1_1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251232d91c404acc8facf0a25abba465&quot;,&quot;fill_align&quot;:&quot;lb&quot;,&quot;text_align&quot;:&quot;lb&quot;,&quot;text_direction&quot;:&quot;horizontal&quot;,&quot;chip_types&quot;:[&quot;text&quot;]},{&quot;fill_id&quot;:&quot;c86341e0359e401ea0b786310bd97fc1&quot;,&quot;fill_align&quot;:&quot;lt&quot;,&quot;text_align&quot;:&quot;lt&quot;,&quot;text_direction&quot;:&quot;horizontal&quot;,&quot;chip_types&quot;:[&quot;text&quot;]}],[{&quot;fill_id&quot;:&quot;251232d91c404acc8facf0a25abba465&quot;,&quot;fill_align&quot;:&quot;cb&quot;,&quot;text_align&quot;:&quot;lb&quot;,&quot;text_direction&quot;:&quot;horizontal&quot;,&quot;chip_types&quot;:[&quot;picture&quot;,&quot;diagram&quot;,&quot;pictext&quot;,&quot;table&quot;,&quot;chart&quot;,&quot;video&quot;,&quot;text&quot;]},{&quot;fill_id&quot;:&quot;c86341e0359e401ea0b786310bd97fc1&quot;,&quot;fill_align&quot;:&quot;ct&quot;,&quot;text_align&quot;:&quot;lt&quot;,&quot;text_direction&quot;:&quot;horizontal&quot;,&quot;chip_types&quot;:[&quot;picture&quot;,&quot;diagram&quot;,&quot;pictext&quot;,&quot;table&quot;,&quot;chart&quot;,&quot;video&quot;,&quot;text&quot;]}]]"/>
  <p:tag name="KSO_WM_SLIDE_BACKGROUND" val="[&quot;general&quot;,&quot;frame&quot;]"/>
  <p:tag name="KSO_WM_CHIP_XID" val="5e6f1c5e605d5daf04fe6054"/>
  <p:tag name="KSO_WM_CHIP_GROUPID" val="5e6f1c5e605d5daf04fe6053"/>
  <p:tag name="KSO_WM_SLIDE_BK_DARK_LIGHT" val="2"/>
  <p:tag name="KSO_WM_SLIDE_BACKGROUND_TYPE" val="frame"/>
  <p:tag name="KSO_WM_SLIDE_SUPPORT_FEATURE_TYPE" val="0"/>
  <p:tag name="KSO_WM_TEMPLATE_ASSEMBLE_XID" val="5eeb859ea758c1ec0b708975"/>
  <p:tag name="KSO_WM_TEMPLATE_ASSEMBLE_GROUPID" val="5eeb859ea758c1ec0b7089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6-18T23:20:26&quot;,&quot;maxSize&quot;:{&quot;size1&quot;:57.521623328880025},&quot;minSize&quot;:{&quot;size1&quot;:37.521623328880025},&quot;normalSize&quot;:{&quot;size1&quot;:37.521623328880025},&quot;subLayout&quot;:[{&quot;id&quot;:&quot;2020-06-18T23:20:26&quot;,&quot;margin&quot;:{&quot;bottom&quot;:0,&quot;left&quot;:5.9270000457763672,&quot;right&quot;:5.9270000457763672,&quot;top&quot;:2.5399999618530273},&quot;type&quot;:0},{&quot;id&quot;:&quot;2020-06-18T23:20:26&quot;,&quot;margin&quot;:{&quot;bottom&quot;:2.5399999618530273,&quot;left&quot;:5.9270000457763672,&quot;right&quot;:5.9270000457763672,&quot;top&quot;:0.42300000786781311},&quot;type&quot;:0}],&quot;type&quot;:0}"/>
  <p:tag name="KSO_WM_SLIDE_CAN_ADD_NAVIGATION" val="1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5_1*f*1"/>
  <p:tag name="KSO_WM_TEMPLATE_CATEGORY" val="diagram"/>
  <p:tag name="KSO_WM_TEMPLATE_INDEX" val="2020756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70"/>
  <p:tag name="KSO_WM_UNIT_SHOW_EDIT_AREA_INDICATION" val="1"/>
  <p:tag name="KSO_WM_CHIP_GROUPID" val="5e6b05596848fb12bee65ac8"/>
  <p:tag name="KSO_WM_CHIP_XID" val="5e6b05596848fb12bee65aca"/>
  <p:tag name="KSO_WM_UNIT_DEC_AREA_ID" val="96b67d16b1ff4543a5a8978d052f14f7"/>
  <p:tag name="KSO_WM_ASSEMBLE_CHIP_INDEX" val="6ae448f27bd045048beaacbc839daf1c"/>
  <p:tag name="KSO_WM_UNIT_SUPPORT_UNIT_TYPE" val="[&quot;l&quot;,&quot;m&quot;,&quot;n&quot;,&quot;o&quot;,&quot;p&quot;,&quot;q&quot;,&quot;r&quot;,&quot;δ&quot;,&quot;η&quot;,&quot;β&quot;,&quot;α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5eeb859ea758c1ec0b708975"/>
  <p:tag name="KSO_WM_TEMPLATE_ASSEMBLE_GROUPID" val="5eeb859ea758c1ec0b708975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619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6196"/>
  <p:tag name="KSO_WM_SLIDE_LAYOUT" val="d_f"/>
  <p:tag name="KSO_WM_SLIDE_LAYOUT_CNT" val="1_1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FILLPROP" val="[[{&quot;fill_id&quot;:&quot;1442f1ca52884017ae7cb76167f313bf&quot;,&quot;fill_align&quot;:&quot;cm&quot;,&quot;text_align&quot;:&quot;cm&quot;,&quot;text_direction&quot;:&quot;horizontal&quot;,&quot;chip_types&quot;:[&quot;picture&quot;]},{&quot;fill_id&quot;:&quot;fa4f39658b114f6896f7c35e693dea0d&quot;,&quot;fill_align&quot;:&quot;lm&quot;,&quot;text_align&quot;:&quot;lm&quot;,&quot;text_direction&quot;:&quot;horizontal&quot;,&quot;chip_types&quot;:[&quot;text&quot;,&quot;header&quot;]}]]"/>
  <p:tag name="KSO_WM_SLIDE_BACKGROUND" val="[&quot;general&quot;]"/>
  <p:tag name="KSO_WM_CHIP_XID" val="5e9983aa6b953a2f5c83cff1"/>
  <p:tag name="KSO_WM_CHIP_GROUPID" val="5e9d76f7dc741d3f2d9ea57a"/>
  <p:tag name="KSO_WM_SLIDE_BK_DARK_LIGHT" val="2"/>
  <p:tag name="KSO_WM_SLIDE_BACKGROUND_TYPE" val="general"/>
  <p:tag name="KSO_WM_SLIDE_SUPPORT_FEATURE_TYPE" val="0"/>
  <p:tag name="KSO_WM_TEMPLATE_ASSEMBLE_XID" val="5f2bb832b1be7de24f9215a8"/>
  <p:tag name="KSO_WM_TEMPLATE_ASSEMBLE_GROUPID" val="5f2bb832b1be7de24f9215a8"/>
  <p:tag name="KSO_WM_TEMPLATE_THUMBS_INDEX" val="1、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06T15:58:44&quot;,&quot;maxSize&quot;:{&quot;size1&quot;:98.799999999999997},&quot;minSize&quot;:{&quot;size1&quot;:98.799999999999997},&quot;normalSize&quot;:{&quot;size1&quot;:98.799999999999997},&quot;subLayout&quot;:[{&quot;id&quot;:&quot;2020-08-06T15:58:44&quot;,&quot;margin&quot;:{&quot;bottom&quot;:4.2329998016357422,&quot;left&quot;:2.1170001029968262,&quot;right&quot;:19.049999237060547,&quot;top&quot;:4.2329998016357422},&quot;type&quot;:0},{&quot;id&quot;:&quot;2020-08-06T15:58:44&quot;,&quot;type&quot;:0}],&quot;type&quot;:0}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239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6196_1*d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CHIP_GROUPID" val="5ea2b5e0660c33b3b8e6882b"/>
  <p:tag name="KSO_WM_CHIP_XID" val="5ea2b5e0660c33b3b8e6882c"/>
  <p:tag name="KSO_WM_UNIT_DEC_AREA_ID" val="0042cab25b574bbeaa2ee009b9e7a8dd"/>
  <p:tag name="KSO_WM_ASSEMBLE_CHIP_INDEX" val="33b09929b31f4a57905e07431279c97a"/>
  <p:tag name="KSO_WM_UNIT_PLACING_PICTURE" val="33b09929b31f4a57905e07431279c97a"/>
  <p:tag name="KSO_WM_UNIT_MASK_COLOR_TYPE" val="white"/>
  <p:tag name="KSO_WM_TEMPLATE_ASSEMBLE_XID" val="5f2bb832b1be7de24f9215a8"/>
  <p:tag name="KSO_WM_TEMPLATE_ASSEMBLE_GROUPID" val="5f2bb832b1be7de24f9215a8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96_1*i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UNIT_MASK_COLOR_TYPE" val="white"/>
  <p:tag name="KSO_WM_CHIP_GROUPID" val="5e9d76f7dc741d3f2d9ea57a"/>
  <p:tag name="KSO_WM_CHIP_XID" val="5e9983aa6b953a2f5c83cff1"/>
  <p:tag name="KSO_WM_UNIT_FILL_FORE_SCHEMECOLOR_INDEX_1_BRIGHTNESS" val="0"/>
  <p:tag name="KSO_WM_UNIT_FILL_FORE_SCHEMECOLOR_INDEX_1" val="16"/>
  <p:tag name="KSO_WM_UNIT_FILL_FORE_SCHEMECOLOR_INDEX_1_POS" val="0.7"/>
  <p:tag name="KSO_WM_UNIT_FILL_FORE_SCHEMECOLOR_INDEX_1_TRANS" val="0"/>
  <p:tag name="KSO_WM_UNIT_FILL_FORE_SCHEMECOLOR_INDEX_2_BRIGHTNESS" val="0"/>
  <p:tag name="KSO_WM_UNIT_FILL_FORE_SCHEMECOLOR_INDEX_2" val="16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VALUE" val="825"/>
  <p:tag name="KSO_WM_TEMPLATE_ASSEMBLE_XID" val="5f2bb832b1be7de24f9215a8"/>
  <p:tag name="KSO_WM_TEMPLATE_ASSEMBLE_GROUPID" val="5f2bb832b1be7de24f9215a8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6196_1*f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6"/>
  <p:tag name="KSO_WM_UNIT_SHOW_EDIT_AREA_INDICATION" val="1"/>
  <p:tag name="KSO_WM_CHIP_GROUPID" val="5e6b05596848fb12bee65ac8"/>
  <p:tag name="KSO_WM_CHIP_XID" val="5e6b05596848fb12bee65aca"/>
  <p:tag name="KSO_WM_UNIT_DEC_AREA_ID" val="0a0b630fd11548fcb46d71be56948b43"/>
  <p:tag name="KSO_WM_ASSEMBLE_CHIP_INDEX" val="a34a147c588c474da345be34d487c56c"/>
  <p:tag name="KSO_WM_UNIT_TEXT_FILL_FORE_SCHEMECOLOR_INDEX_BRIGHTNESS" val="0.25"/>
  <p:tag name="KSO_WM_UNIT_TEXT_FILL_FORE_SCHEMECOLOR_INDEX" val="13"/>
  <p:tag name="KSO_WM_UNIT_TEXT_FILL_TYPE" val="1"/>
  <p:tag name="KSO_WM_TEMPLATE_ASSEMBLE_XID" val="5f2bb832b1be7de24f9215a8"/>
  <p:tag name="KSO_WM_TEMPLATE_ASSEMBLE_GROUPID" val="5f2bb832b1be7de24f9215a8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9"/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4bda7dc9151b23fac6b44"/>
  <p:tag name="KSO_WM_CHIP_FILLPROP" val="[[{&quot;fill_id&quot;:&quot;db9b454e5a7e4c30aff2c383f60b72f4&quot;,&quot;fill_align&quot;:&quot;cm&quot;,&quot;text_align&quot;:&quot;cm&quot;,&quot;text_direction&quot;:&quot;horizontal&quot;,&quot;chip_types&quot;:[&quot;picture&quot;]},{&quot;fill_id&quot;:&quot;62163830e234408ca8ab5335a2e779cd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,{&quot;fill_id&quot;:&quot;bb9992993f634d80937b01964792d6c6&quot;,&quot;fill_align&quot;:&quot;cm&quot;,&quot;text_align&quot;:&quot;cm&quot;,&quot;text_direction&quot;:&quot;horizontal&quot;,&quot;chip_types&quot;:[&quot;header&quot;]}]]"/>
  <p:tag name="KSO_WM_SLIDE_ID" val="diagram202075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9"/>
  <p:tag name="KSO_WM_SLIDE_POSITION" val="48*95"/>
  <p:tag name="KSO_WM_TAG_VERSION" val="1.0"/>
  <p:tag name="KSO_WM_SLIDE_LAYOUT" val="a_d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9T21:19:59&quot;,&quot;maxSize&quot;:{&quot;size1&quot;:22.453124920527141},&quot;minSize&quot;:{&quot;size1&quot;:22.453124920527141},&quot;normalSize&quot;:{&quot;size1&quot;:22.453124920527141},&quot;subLayout&quot;:[{&quot;id&quot;:&quot;2020-06-19T21:19:59&quot;,&quot;margin&quot;:{&quot;bottom&quot;:6.7729997634887695,&quot;left&quot;:1.6929999589920044,&quot;right&quot;:1.0026547107633071e-15,&quot;top&quot;:5.5029997825622559},&quot;type&quot;:0},{&quot;id&quot;:&quot;2020-06-19T21:19:59&quot;,&quot;margin&quot;:{&quot;bottom&quot;:1.6929999589920044,&quot;left&quot;:8.4670000076293945,&quot;right&quot;:1.6929999589920044,&quot;top&quot;:1.6929999589920044},&quot;type&quot;:0}],&quot;type&quot;:0}"/>
  <p:tag name="KSO_WM_CHIP_GROUPID" val="5ed745d3afe44fab1839bd0c"/>
  <p:tag name="KSO_WM_SLIDE_BK_DARK_LIGHT" val="2"/>
  <p:tag name="KSO_WM_SLIDE_BACKGROUND_TYPE" val="general"/>
  <p:tag name="KSO_WM_SLIDE_SUPPORT_FEATURE_TYPE" val="0"/>
  <p:tag name="KSO_WM_TEMPLATE_ASSEMBLE_XID" val="5eecbaf6a758c1ec0b708bb6"/>
  <p:tag name="KSO_WM_TEMPLATE_ASSEMBLE_GROUPID" val="5eecbaf6a758c1ec0b708bb6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8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69_1*d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ebe62f9cdd0498fab6d18ef43960118"/>
  <p:tag name="KSO_WM_ASSEMBLE_CHIP_INDEX" val="d2fe2f755b814c35a9dfb53b5545c3a3"/>
  <p:tag name="KSO_WM_UNIT_PLACING_PICTURE" val="d2fe2f755b814c35a9dfb53b5545c3a3"/>
  <p:tag name="KSO_WM_TEMPLATE_ASSEMBLE_XID" val="5eecbaf6a758c1ec0b708bb6"/>
  <p:tag name="KSO_WM_TEMPLATE_ASSEMBLE_GROUPID" val="5eecbaf6a758c1ec0b708bb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9_1*i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f80d8032d40e429dbaa3e0c68398956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d745d3afe44fab1839bd0c"/>
  <p:tag name="KSO_WM_CHIP_XID" val="5ed4bda7dc9151b23fac6b4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5eecbaf6a758c1ec0b708bb6"/>
  <p:tag name="KSO_WM_TEMPLATE_ASSEMBLE_GROUPID" val="5eecbaf6a758c1ec0b708bb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2021_3*l_h_i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2021_3*l_h_i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LINE_FORE_SCHEMECOLOR_INDEX_BRIGHTNESS" val="0.4"/>
  <p:tag name="KSO_WM_UNIT_LINE_FORE_SCHEMECOLOR_INDEX" val="6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2021_3*l_h_i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LINE_FORE_SCHEMECOLOR_INDEX_BRIGHTNESS" val="0.4"/>
  <p:tag name="KSO_WM_UNIT_LINE_FORE_SCHEMECOLOR_INDEX" val="7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82021_3*l_h_i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8"/>
  <p:tag name="KSO_WM_UNIT_FILL_TYPE" val="1"/>
  <p:tag name="KSO_WM_UNIT_LINE_FORE_SCHEMECOLOR_INDEX_BRIGHTNESS" val="0.4"/>
  <p:tag name="KSO_WM_UNIT_LINE_FORE_SCHEMECOLOR_INDEX" val="8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182021_3*l_i*1_5"/>
  <p:tag name="KSO_WM_TEMPLATE_CATEGORY" val="diagram"/>
  <p:tag name="KSO_WM_TEMPLATE_INDEX" val="20182021"/>
  <p:tag name="KSO_WM_UNIT_LAYERLEVEL" val="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2021_3*l_h_i*1_1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2021_3*l_h_i*1_2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LINE_FORE_SCHEMECOLOR_INDEX_BRIGHTNESS" val="0.4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2021_3*l_h_i*1_3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LINE_FORE_SCHEMECOLOR_INDEX_BRIGHTNESS" val="0.4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82021_3*l_h_i*1_4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8"/>
  <p:tag name="KSO_WM_UNIT_FILL_TYPE" val="1"/>
  <p:tag name="KSO_WM_UNIT_LINE_FORE_SCHEMECOLOR_INDEX_BRIGHTNESS" val="0.4"/>
  <p:tag name="KSO_WM_UNIT_LINE_FORE_SCHEMECOLOR_INDEX" val="8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9*1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82021_3*l_h_x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5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82021_3*l_h_x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7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2021_3*l_h_x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2021_3*l_h_f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82021_3*l_h_f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82021_3*l_h_f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82021_3*l_h_f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9_1*i*2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DEC_AREA_ID" val="65ed7a87d1e749ddb34beced5bd79793"/>
  <p:tag name="KSO_WM_UNIT_SM_LIMIT_TYPE" val="2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e634ce563ec540788db31e2357d93013&quot;,&quot;X&quot;:{&quot;Pos&quot;:0},&quot;Y&quot;:{&quot;Pos&quot;:0}}}"/>
  <p:tag name="KSO_WM_CHIP_GROUPID" val="5ed745d3afe44fab1839bd0c"/>
  <p:tag name="KSO_WM_CHIP_XID" val="5ed4bda7dc9151b23fac6b44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"/>
  <p:tag name="KSO_WM_TEMPLATE_ASSEMBLE_XID" val="5eecbaf6a758c1ec0b708bb6"/>
  <p:tag name="KSO_WM_TEMPLATE_ASSEMBLE_GROUPID" val="5eecbaf6a758c1ec0b708bb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9_1*a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634ce563ec540788db31e2357d93013"/>
  <p:tag name="KSO_WM_ASSEMBLE_CHIP_INDEX" val="1479faa9bbcc433cb6e2e736306bf252"/>
  <p:tag name="KSO_WM_UNIT_TEXT_FILL_FORE_SCHEMECOLOR_INDEX_BRIGHTNESS" val="0"/>
  <p:tag name="KSO_WM_UNIT_TEXT_FILL_FORE_SCHEMECOLOR_INDEX" val="13"/>
  <p:tag name="KSO_WM_UNIT_TEXT_FILL_TYPE" val="1"/>
  <p:tag name="KSO_WM_TEMPLATE_ASSEMBLE_XID" val="5eecbaf6a758c1ec0b708bb6"/>
  <p:tag name="KSO_WM_TEMPLATE_ASSEMBLE_GROUPID" val="5eecbaf6a758c1ec0b708bb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9345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BEAUTIFY_FLAG" val="#wm#"/>
  <p:tag name="KSO_WM_TEMPLATE_CATEGORY" val="diagram"/>
  <p:tag name="KSO_WM_TEMPLATE_INDEX" val="20209345"/>
  <p:tag name="KSO_WM_SLIDE_LAYOUT" val="f"/>
  <p:tag name="KSO_WM_SLIDE_LAYOUT_CNT" val="1"/>
  <p:tag name="KSO_WM_CHIP_INFOS" val="{&quot;layout_type&quot;:&quot;full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78fec7d9f4d442ca0ed700ee78be74c&quot;,&quot;fill_align&quot;:&quot;cm&quot;,&quot;text_align&quot;:&quot;cm&quot;,&quot;text_direction&quot;:&quot;horizontal&quot;,&quot;chip_types&quot;:[&quot;header&quot;]}],[{&quot;fill_id&quot;:&quot;c78fec7d9f4d442ca0ed700ee78be74c&quot;,&quot;fill_align&quot;:&quot;cm&quot;,&quot;text_align&quot;:&quot;lm&quot;,&quot;text_direction&quot;:&quot;horizontal&quot;,&quot;chip_types&quot;:[&quot;text&quot;]}]]"/>
  <p:tag name="KSO_WM_CHIP_XID" val="5eecbcf1a758c1ec0b708d3f"/>
  <p:tag name="KSO_WM_CHIP_GROUPID" val="5eecbcf1a758c1ec0b708d3e"/>
  <p:tag name="KSO_WM_SLIDE_BK_DARK_LIGHT" val="2"/>
  <p:tag name="KSO_WM_SLIDE_BACKGROUND_TYPE" val="general"/>
  <p:tag name="KSO_WM_SLIDE_SUPPORT_FEATURE_TYPE" val="0"/>
  <p:tag name="KSO_WM_TEMPLATE_ASSEMBLE_XID" val="5f15026c8050c250ba65d224"/>
  <p:tag name="KSO_WM_TEMPLATE_ASSEMBLE_GROUPID" val="5f15026c8050c250ba65d22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7-20T10:33:18&quot;,&quot;maxSize&quot;:{&quot;size1&quot;:0},&quot;minSize&quot;:{&quot;size1&quot;:0},&quot;normalSize&quot;:{&quot;size1&quot;:0},&quot;subLayout&quot;:[{&quot;id&quot;:&quot;2020-07-20T10:33:18&quot;,&quot;type&quot;:0},{&quot;id&quot;:&quot;2020-07-20T10:33:18&quot;,&quot;margin&quot;:{&quot;bottom&quot;:6.3499999046325684,&quot;left&quot;:4.2329998016357422,&quot;right&quot;:4.2329998016357422,&quot;top&quot;:6.3499999046325684},&quot;type&quot;:0}],&quot;type&quot;:0}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345_1*i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1332f97fbba4e12806446ed40358a3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15026c8050c250ba65d224"/>
  <p:tag name="KSO_WM_TEMPLATE_ASSEMBLE_GROUPID" val="5f15026c8050c250ba65d224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345_1*i*2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7449436611fd4da6bb61f062c2f4178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15026c8050c250ba65d224"/>
  <p:tag name="KSO_WM_TEMPLATE_ASSEMBLE_GROUPID" val="5f15026c8050c250ba65d224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45_1*f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46f41449ae2440e5a491c31b2bdaee30"/>
  <p:tag name="KSO_WM_ASSEMBLE_CHIP_INDEX" val="5a2e9c6719e44e15a668df9f584f6c17"/>
  <p:tag name="KSO_WM_UNIT_TEXT_FILL_FORE_SCHEMECOLOR_INDEX_BRIGHTNESS" val="0.25"/>
  <p:tag name="KSO_WM_UNIT_TEXT_FILL_FORE_SCHEMECOLOR_INDEX" val="13"/>
  <p:tag name="KSO_WM_UNIT_TEXT_FILL_TYPE" val="1"/>
  <p:tag name="KSO_WM_TEMPLATE_ASSEMBLE_XID" val="5f15026c8050c250ba65d224"/>
  <p:tag name="KSO_WM_TEMPLATE_ASSEMBLE_GROUPID" val="5f15026c8050c250ba65d224"/>
  <p:tag name="KSO_WM_UNIT_SMARTLAYOUT_COMPRESS_INFO" val="{&#10;    &quot;id&quot;: &quot;2020-07-20T10:33:18&quot;,&#10;    &quot;max&quot;: 7.3499212598425174,&#10;    &quot;topChanged&quot;: 3.6749606299212587&#10;}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15845b-10fc-4e1a-8c46-629c73dbe735}"/>
  <p:tag name="TABLE_EMPHASIZE_COLOR" val="16092979"/>
  <p:tag name="TABLE_SKINIDX" val="1"/>
  <p:tag name="TABLE_COLORIDX" val="b"/>
  <p:tag name="TABLE_COLOR_RGB" val="0x000000*0xFFFFFF*0x212121*0xFFFFFF*0xF58F33*0xEAB42E*0xD9D01D*0xABC622*0x60B72F*0x34B123"/>
  <p:tag name="TABLE_RECT" val="17*112.93*926*381.1"/>
  <p:tag name="TABLE_ONEKEY_SKIN_IDX" val="0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BEAUTIFY_FLAG" val="#wm#"/>
  <p:tag name="KSO_WM_TEMPLATE_CATEGORY" val="diagram"/>
  <p:tag name="KSO_WM_TEMPLATE_INDEX" val="20209275"/>
  <p:tag name="KSO_WM_SLIDE_LAYOUT" val="a_d"/>
  <p:tag name="KSO_WM_SLIDE_LAYOUT_CNT" val="1_2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7368d924d8834938a5657b5971117650&quot;,&quot;fill_align&quot;:&quot;cm&quot;,&quot;text_align&quot;:&quot;cm&quot;,&quot;text_direction&quot;:&quot;horizontal&quot;,&quot;chip_types&quot;:[&quot;picture&quot;],&quot;support_features&quot;:[&quot;collage&quot;]},{&quot;fill_id&quot;:&quot;e006a14fd9b24caaa59fba1b56fc0dc7&quot;,&quot;fill_align&quot;:&quot;lm&quot;,&quot;text_align&quot;:&quot;lm&quot;,&quot;text_direction&quot;:&quot;horizontal&quot;,&quot;chip_types&quot;:[&quot;header&quot;]},{&quot;fill_id&quot;:&quot;99bfd099682846d692a3807cf321a332&quot;,&quot;fill_align&quot;:&quot;lm&quot;,&quot;text_align&quot;:&quot;lm&quot;,&quot;text_direction&quot;:&quot;horizontal&quot;,&quot;chip_types&quot;:[&quot;diagram&quot;,&quot;text&quot;,&quot;picture&quot;,&quot;chart&quot;,&quot;table&quot;]}]]"/>
  <p:tag name="KSO_WM_SLIDE_BACKGROUND" val="[&quot;general&quot;]"/>
  <p:tag name="KSO_WM_CHIP_XID" val="5f0e75e18050c250ba65b23c"/>
  <p:tag name="KSO_WM_CHIP_GROUPID" val="5f0e75e18050c250ba65b23b"/>
  <p:tag name="KSO_WM_SLIDE_BK_DARK_LIGHT" val="1"/>
  <p:tag name="KSO_WM_SLIDE_BACKGROUND_TYPE" val="general"/>
  <p:tag name="KSO_WM_SLIDE_SUPPORT_FEATURE_TYPE" val="0"/>
  <p:tag name="KSO_WM_TEMPLATE_ASSEMBLE_XID" val="5f1506058050c250ba65d2f0"/>
  <p:tag name="KSO_WM_TEMPLATE_ASSEMBLE_GROUPID" val="5f1506058050c250ba65d2f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7-20T10:48:37&quot;,&quot;maxSize&quot;:{&quot;size1&quot;:58.700000000000003},&quot;minSize&quot;:{&quot;size1&quot;:58.700000000000003},&quot;normalSize&quot;:{&quot;size1&quot;:58.700000000000003},&quot;subLayout&quot;:[{&quot;id&quot;:&quot;2020-07-20T10:48:37&quot;,&quot;margin&quot;:{&quot;bottom&quot;:0,&quot;left&quot;:0,&quot;right&quot;:3.3870000839233398,&quot;top&quot;:0},&quot;type&quot;:0},{&quot;id&quot;:&quot;2020-07-20T10:48:37&quot;,&quot;maxSize&quot;:{&quot;size1&quot;:24.399628171488573},&quot;minSize&quot;:{&quot;size1&quot;:24.299628171488575},&quot;normalSize&quot;:{&quot;size1&quot;:24.399628171488573},&quot;subLayout&quot;:[{&quot;id&quot;:&quot;2020-07-20T10:48:37&quot;,&quot;margin&quot;:{&quot;bottom&quot;:0.026000002399086952,&quot;left&quot;:0.026000002399086952,&quot;right&quot;:1.2699999809265137,&quot;top&quot;:1.2699999809265137},&quot;type&quot;:0},{&quot;id&quot;:&quot;2020-07-20T10:48:37&quot;,&quot;margin&quot;:{&quot;bottom&quot;:1.6929999589920044,&quot;left&quot;:0.026000002399086952,&quot;right&quot;:1.2699999809265137,&quot;top&quot;:2.1170001029968262},&quot;type&quot;:0}],&quot;type&quot;:0}],&quot;type&quot;:0}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1"/>
  <p:tag name="KSO_WM_TEMPLATE_CATEGORY" val="diagram"/>
  <p:tag name="KSO_WM_TEMPLATE_INDEX" val="20209275"/>
  <p:tag name="KSO_WM_UNIT_INDEX" val="1"/>
  <p:tag name="KSO_WM_UNIT_BLOCK" val="0"/>
  <p:tag name="KSO_WM_UNIT_SM_LIMIT_TYPE" val="1"/>
  <p:tag name="KSO_WM_UNIT_DEC_AREA_ID" val="f4cfcd21f37c4688897bee1ea04df356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50"/>
  <p:tag name="KSO_WM_TEMPLATE_ASSEMBLE_XID" val="5f1506058050c250ba65d2f0"/>
  <p:tag name="KSO_WM_TEMPLATE_ASSEMBLE_GROUPID" val="5f1506058050c250ba65d2f0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275_1*d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d97837406b94e36bc6cf7bfa8a98148"/>
  <p:tag name="KSO_WM_ASSEMBLE_CHIP_INDEX" val="07226d6c65e14b9f804e37a6df6079bb"/>
  <p:tag name="KSO_WM_UNIT_PLACING_PICTURE" val="07226d6c65e14b9f804e37a6df6079bb"/>
  <p:tag name="KSO_WM_TEMPLATE_ASSEMBLE_XID" val="5f1506058050c250ba65d2f0"/>
  <p:tag name="KSO_WM_TEMPLATE_ASSEMBLE_GROUPID" val="5f1506058050c250ba65d2f0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9275_1*d*2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c25ddb041e046cabf9957c5d2e94840"/>
  <p:tag name="KSO_WM_ASSEMBLE_CHIP_INDEX" val="ac640c4881bb45988d23de0d37b7a984"/>
  <p:tag name="KSO_WM_UNIT_PLACING_PICTURE" val="ac640c4881bb45988d23de0d37b7a984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5f1506058050c250ba65d2f0"/>
  <p:tag name="KSO_WM_TEMPLATE_ASSEMBLE_GROUPID" val="5f1506058050c250ba65d2f0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2"/>
  <p:tag name="KSO_WM_TEMPLATE_CATEGORY" val="diagram"/>
  <p:tag name="KSO_WM_TEMPLATE_INDEX" val="20209275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0"/>
  <p:tag name="KSO_WM_UNIT_DEC_AREA_ID" val="dcac3992bd6d497e9402d26c41a2d837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bb4baf1dd58c42888bc333a88a639fe7&quot;,&quot;X&quot;:{&quot;Pos&quot;:2},&quot;Y&quot;:{&quot;Pos&quot;:2}}}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22"/>
  <p:tag name="KSO_WM_TEMPLATE_ASSEMBLE_XID" val="5f1506058050c250ba65d2f0"/>
  <p:tag name="KSO_WM_TEMPLATE_ASSEMBLE_GROUPID" val="5f1506058050c250ba65d2f0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351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68*253"/>
  <p:tag name="KSO_WM_SLIDE_POSITION" val="96*143"/>
  <p:tag name="KSO_WM_TAG_VERSION" val="1.0"/>
  <p:tag name="KSO_WM_BEAUTIFY_FLAG" val="#wm#"/>
  <p:tag name="KSO_WM_TEMPLATE_CATEGORY" val="diagram"/>
  <p:tag name="KSO_WM_TEMPLATE_INDEX" val="20208351"/>
  <p:tag name="KSO_WM_SLIDE_LAYOUT" val="a_f"/>
  <p:tag name="KSO_WM_SLIDE_LAYOUT_CNT" val="1_1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f56cd11dce384c67a04fddbd387da9e0&quot;,&quot;fill_align&quot;:&quot;rm&quot;,&quot;text_align&quot;:&quot;lm&quot;,&quot;text_direction&quot;:&quot;horizontal&quot;,&quot;chip_types&quot;:[&quot;pictext&quot;,&quot;picture&quot;,&quot;header&quot;,&quot;chart&quot;,&quot;table&quot;],&quot;support_features&quot;:[&quot;collage&quot;,&quot;carousel&quot;]},{&quot;fill_id&quot;:&quot;afd76a6f628c418d84be99318ed3c332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f56cd11dce384c67a04fddbd387da9e0&quot;,&quot;fill_align&quot;:&quot;rt&quot;,&quot;text_align&quot;:&quot;lt&quot;,&quot;text_direction&quot;:&quot;horizontal&quot;,&quot;chip_types&quot;:[&quot;text&quot;,&quot;header&quot;]},{&quot;fill_id&quot;:&quot;afd76a6f628c418d84be99318ed3c332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]]"/>
  <p:tag name="KSO_WM_SLIDE_BACKGROUND" val="[&quot;general&quot;,&quot;frame&quot;]"/>
  <p:tag name="KSO_WM_CHIP_XID" val="5e6f0058605d5daf04fe5fa4"/>
  <p:tag name="KSO_WM_CHIP_GROUPID" val="5e6f0058605d5daf04fe5fa3"/>
  <p:tag name="KSO_WM_SLIDE_BK_DARK_LIGHT" val="2"/>
  <p:tag name="KSO_WM_SLIDE_BACKGROUND_TYPE" val="frame"/>
  <p:tag name="KSO_WM_SLIDE_SUPPORT_FEATURE_TYPE" val="0"/>
  <p:tag name="KSO_WM_TEMPLATE_ASSEMBLE_XID" val="5ef22858770fdf8a85bd4665"/>
  <p:tag name="KSO_WM_TEMPLATE_ASSEMBLE_GROUPID" val="5ef22858770fdf8a85bd4665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4T00:05:45&quot;,&quot;maxSize&quot;:{&quot;size1&quot;:37.640080598990117},&quot;minSize&quot;:{&quot;size1&quot;:32.640080598990117},&quot;normalSize&quot;:{&quot;size1&quot;:33.15674726565679},&quot;subLayout&quot;:[{&quot;id&quot;:&quot;2020-06-24T00:05:45&quot;,&quot;margin&quot;:{&quot;bottom&quot;:1.6929999589920044,&quot;left&quot;:2.5399999618530273,&quot;right&quot;:0.0010000000474974513,&quot;top&quot;:1.6929999589920044},&quot;type&quot;:0},{&quot;id&quot;:&quot;2020-06-24T00:05:45&quot;,&quot;margin&quot;:{&quot;bottom&quot;:1.6929999589920044,&quot;left&quot;:0.84700000286102295,&quot;right&quot;:2.5399999618530273,&quot;top&quot;:1.6929999589920044},&quot;type&quot;:0}],&quot;type&quot;:0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351_1*f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3"/>
  <p:tag name="KSO_WM_UNIT_SHOW_EDIT_AREA_INDICATION" val="1"/>
  <p:tag name="KSO_WM_CHIP_GROUPID" val="5e6b05596848fb12bee65ac8"/>
  <p:tag name="KSO_WM_CHIP_XID" val="5e6b05596848fb12bee65aca"/>
  <p:tag name="KSO_WM_UNIT_DEC_AREA_ID" val="823e91bc12c34e78bd371d9c08fc1da7"/>
  <p:tag name="KSO_WM_ASSEMBLE_CHIP_INDEX" val="b79e81c4596d47f8b6bbdd40fa4577e7"/>
  <p:tag name="KSO_WM_UNIT_SUPPORT_UNIT_TYPE" val="[&quot;l&quot;,&quot;m&quot;,&quot;n&quot;,&quot;o&quot;,&quot;p&quot;,&quot;q&quot;,&quot;r&quot;,&quot;δ&quot;,&quot;η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topBottom&quot;]"/>
  <p:tag name="KSO_WM_SLIDE_RATIO" val="1.777778"/>
  <p:tag name="KSO_WM_SLIDE_ID" val="diagram202072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6"/>
  <p:tag name="KSO_WM_SLIDE_POSITION" val="0*0"/>
  <p:tag name="KSO_WM_TAG_VERSION" val="1.0"/>
  <p:tag name="KSO_WM_BEAUTIFY_FLAG" val="#wm#"/>
  <p:tag name="KSO_WM_TEMPLATE_CATEGORY" val="diagram"/>
  <p:tag name="KSO_WM_TEMPLATE_INDEX" val="20207221"/>
  <p:tag name="KSO_WM_SLIDE_LAYOUT" val="d_f"/>
  <p:tag name="KSO_WM_SLIDE_LAYOUT_CNT" val="1_2"/>
  <p:tag name="KSO_WM_CHIP_INFOS" val="{&quot;layout_type&quot;:&quot;topbottom&quot;,&quot;tags&quot;:{&quot;style&quot;:[&quot;商务&quot;,&quot;简约&quot;,&quot;文艺清新&quot;,&quot;卡通&quot;,&quot;欧美风&quot;,&quot;黑板风&quot;,&quot;渐变风&quot;,&quot;党政风&quot;]},&quot;slide_type&quot;:[&quot;text&quot;],&quot;aspect_ratio&quot;:&quot;16:9&quot;}"/>
  <p:tag name="KSO_WM_CHIP_FILLPROP" val="[[{&quot;fill_id&quot;:&quot;89345b9e0f9c4a99812d41aa7fa12fb5&quot;,&quot;fill_align&quot;:&quot;cm&quot;,&quot;text_align&quot;:&quot;cm&quot;,&quot;text_direction&quot;:&quot;horizontal&quot;,&quot;chip_types&quot;:[&quot;picture&quot;,&quot;chart&quot;,&quot;table&quot;,&quot;video&quot;]},{&quot;fill_id&quot;:&quot;7a901f12d36049539d45f24547d38d6c&quot;,&quot;fill_align&quot;:&quot;cm&quot;,&quot;text_align&quot;:&quot;cm&quot;,&quot;text_direction&quot;:&quot;horizontal&quot;,&quot;chip_types&quot;:[&quot;text&quot;]},{&quot;fill_id&quot;:&quot;8553724847de40c5b0298dd4603b8e34&quot;,&quot;fill_align&quot;:&quot;cm&quot;,&quot;text_align&quot;:&quot;cm&quot;,&quot;text_direction&quot;:&quot;horizontal&quot;,&quot;chip_types&quot;:[&quot;text&quot;]}],[{&quot;fill_id&quot;:&quot;89345b9e0f9c4a99812d41aa7fa12fb5&quot;,&quot;fill_align&quot;:&quot;cm&quot;,&quot;text_align&quot;:&quot;cm&quot;,&quot;text_direction&quot;:&quot;horizontal&quot;,&quot;chip_types&quot;:[&quot;picture&quot;,&quot;chart&quot;,&quot;table&quot;,&quot;video&quot;]},{&quot;fill_id&quot;:&quot;7a901f12d36049539d45f24547d38d6c&quot;,&quot;fill_align&quot;:&quot;cm&quot;,&quot;text_align&quot;:&quot;cm&quot;,&quot;text_direction&quot;:&quot;horizontal&quot;,&quot;chip_types&quot;:[&quot;header&quot;]},{&quot;fill_id&quot;:&quot;8553724847de40c5b0298dd4603b8e34&quot;,&quot;fill_align&quot;:&quot;cm&quot;,&quot;text_align&quot;:&quot;cm&quot;,&quot;text_direction&quot;:&quot;horizontal&quot;,&quot;chip_types&quot;:[&quot;text&quot;]}]]"/>
  <p:tag name="KSO_WM_CHIP_XID" val="5e9986226b953a2f5c83d002"/>
  <p:tag name="KSO_WM_CHIP_GROUPID" val="5e9d7792dc741d3f2d9ea5a5"/>
  <p:tag name="KSO_WM_SLIDE_BK_DARK_LIGHT" val="2"/>
  <p:tag name="KSO_WM_SLIDE_BACKGROUND_TYPE" val="topBottom"/>
  <p:tag name="KSO_WM_SLIDE_SUPPORT_FEATURE_TYPE" val="0"/>
  <p:tag name="KSO_WM_TEMPLATE_ASSEMBLE_XID" val="5ee1a61aafe44fab1839c510"/>
  <p:tag name="KSO_WM_TEMPLATE_ASSEMBLE_GROUPID" val="5ee1a61aafe44fab1839c510"/>
  <p:tag name="KSO_WM_SLIDE_LAYOUT_INFO" val="{&quot;id&quot;:&quot;2020-06-11T11:34:35&quot;,&quot;maxSize&quot;:{&quot;size1&quot;:68.900000000000006},&quot;minSize&quot;:{&quot;size1&quot;:68.900000000000006},&quot;normalSize&quot;:{&quot;size1&quot;:68.900000000000006},&quot;subLayout&quot;:[{&quot;backgroundInfo&quot;:[{&quot;bottom&quot;:0.032268471999999999,&quot;bottomAbs&quot;:false,&quot;left&quot;:0,&quot;leftAbs&quot;:false,&quot;right&quot;:0,&quot;rightAbs&quot;:false,&quot;top&quot;:0,&quot;topAbs&quot;:false,&quot;type&quot;:&quot;topBottom&quot;}],&quot;id&quot;:&quot;2020-06-11T11:34:35&quot;,&quot;margin&quot;:{&quot;bottom&quot;:1.6929999589920044,&quot;left&quot;:5.0799999237060547,&quot;right&quot;:5.0799999237060547,&quot;top&quot;:1.2699999809265137},&quot;type&quot;:0},{&quot;direction&quot;:1,&quot;id&quot;:&quot;2020-06-11T11:34:35&quot;,&quot;maxSize&quot;:{&quot;size1&quot;:46.223957935969032},&quot;minSize&quot;:{&quot;size1&quot;:46.223957935969032},&quot;normalSize&quot;:{&quot;size1&quot;:46.223957935969032},&quot;subLayout&quot;:[{&quot;id&quot;:&quot;2020-06-11T11:34:35&quot;,&quot;margin&quot;:{&quot;bottom&quot;:2.1170001029968262,&quot;left&quot;:2.1170001029968262,&quot;right&quot;:1.6929999589920044,&quot;top&quot;:0.84700000286102295},&quot;type&quot;:0},{&quot;id&quot;:&quot;2020-06-11T11:34:35&quot;,&quot;margin&quot;:{&quot;bottom&quot;:2.1170001029968262,&quot;left&quot;:1.6929999589920044,&quot;right&quot;:2.1170001029968262,&quot;top&quot;:0.84700000286102295},&quot;type&quot;:0}],&quot;type&quot;:0}],&quot;type&quot;:0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221_1*i*2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9d7792dc741d3f2d9ea5a5"/>
  <p:tag name="KSO_WM_CHIP_XID" val="5e9986226b953a2f5c83d002"/>
  <p:tag name="KSO_WM_UNIT_LINE_FORE_SCHEMECOLOR_INDEX_BRIGHTNESS" val="0.25"/>
  <p:tag name="KSO_WM_UNIT_LINE_FORE_SCHEMECOLOR_INDEX" val="13"/>
  <p:tag name="KSO_WM_UNIT_LINE_FILL_TYPE" val="2"/>
  <p:tag name="KSO_WM_TEMPLATE_ASSEMBLE_XID" val="5ee1a61aafe44fab1839c510"/>
  <p:tag name="KSO_WM_TEMPLATE_ASSEMBLE_GROUPID" val="5ee1a61aafe44fab1839c510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221_1*f*1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DEFAULT_FONT" val="14;20;2"/>
  <p:tag name="KSO_WM_UNIT_BLOCK" val="0"/>
  <p:tag name="KSO_WM_CHIP_GROUPID" val="5e6b05596848fb12bee65ac8"/>
  <p:tag name="KSO_WM_CHIP_XID" val="5e6b05596848fb12bee65aca"/>
  <p:tag name="KSO_WM_UNIT_DEC_AREA_ID" val="c05aba1bd39349e0950d460c153035e7"/>
  <p:tag name="KSO_WM_ASSEMBLE_CHIP_INDEX" val="17daa0a4c0ed46e5853808df3d407bc4"/>
  <p:tag name="KSO_WM_UNIT_TEXT_FILL_FORE_SCHEMECOLOR_INDEX_BRIGHTNESS" val="0.25"/>
  <p:tag name="KSO_WM_UNIT_TEXT_FILL_FORE_SCHEMECOLOR_INDEX" val="13"/>
  <p:tag name="KSO_WM_UNIT_TEXT_FILL_TYPE" val="1"/>
  <p:tag name="KSO_WM_UNIT_VALUE" val="20"/>
  <p:tag name="KSO_WM_TEMPLATE_ASSEMBLE_XID" val="5ee1a61aafe44fab1839c510"/>
  <p:tag name="KSO_WM_TEMPLATE_ASSEMBLE_GROUPID" val="5ee1a61aafe44fab1839c510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221_1*f*2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DEFAULT_FONT" val="14;20;2"/>
  <p:tag name="KSO_WM_UNIT_BLOCK" val="0"/>
  <p:tag name="KSO_WM_CHIP_GROUPID" val="5e6b05596848fb12bee65ac8"/>
  <p:tag name="KSO_WM_CHIP_XID" val="5e6b05596848fb12bee65aca"/>
  <p:tag name="KSO_WM_UNIT_DEC_AREA_ID" val="92375dc5321e43c88bd3d1d37debab11"/>
  <p:tag name="KSO_WM_ASSEMBLE_CHIP_INDEX" val="e47a4f34115c4e56ae8be3505878077b"/>
  <p:tag name="KSO_WM_UNIT_TEXT_FILL_FORE_SCHEMECOLOR_INDEX_BRIGHTNESS" val="0.25"/>
  <p:tag name="KSO_WM_UNIT_TEXT_FILL_FORE_SCHEMECOLOR_INDEX" val="13"/>
  <p:tag name="KSO_WM_UNIT_TEXT_FILL_TYPE" val="1"/>
  <p:tag name="KSO_WM_UNIT_VALUE" val="20"/>
  <p:tag name="KSO_WM_TEMPLATE_ASSEMBLE_XID" val="5ee1a61aafe44fab1839c510"/>
  <p:tag name="KSO_WM_TEMPLATE_ASSEMBLE_GROUPID" val="5ee1a61aafe44fab1839c510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73.803149606299,&quot;width&quot;:9013.4440944881881}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37.8614173228348,&quot;width&quot;:9288.4393700787405}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92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BEAUTIFY_FLAG" val="#wm#"/>
  <p:tag name="KSO_WM_TEMPLATE_CATEGORY" val="diagram"/>
  <p:tag name="KSO_WM_TEMPLATE_INDEX" val="20209275"/>
  <p:tag name="KSO_WM_SLIDE_LAYOUT" val="a_d"/>
  <p:tag name="KSO_WM_SLIDE_LAYOUT_CNT" val="1_2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7368d924d8834938a5657b5971117650&quot;,&quot;fill_align&quot;:&quot;cm&quot;,&quot;text_align&quot;:&quot;cm&quot;,&quot;text_direction&quot;:&quot;horizontal&quot;,&quot;chip_types&quot;:[&quot;picture&quot;],&quot;support_features&quot;:[&quot;collage&quot;]},{&quot;fill_id&quot;:&quot;e006a14fd9b24caaa59fba1b56fc0dc7&quot;,&quot;fill_align&quot;:&quot;lm&quot;,&quot;text_align&quot;:&quot;lm&quot;,&quot;text_direction&quot;:&quot;horizontal&quot;,&quot;chip_types&quot;:[&quot;header&quot;]},{&quot;fill_id&quot;:&quot;99bfd099682846d692a3807cf321a332&quot;,&quot;fill_align&quot;:&quot;lm&quot;,&quot;text_align&quot;:&quot;lm&quot;,&quot;text_direction&quot;:&quot;horizontal&quot;,&quot;chip_types&quot;:[&quot;diagram&quot;,&quot;text&quot;,&quot;picture&quot;,&quot;chart&quot;,&quot;table&quot;]}]]"/>
  <p:tag name="KSO_WM_CHIP_XID" val="5f0e75e18050c250ba65b23c"/>
  <p:tag name="KSO_WM_CHIP_GROUPID" val="5f0e75e18050c250ba65b23b"/>
  <p:tag name="KSO_WM_SLIDE_BK_DARK_LIGHT" val="2"/>
  <p:tag name="KSO_WM_SLIDE_BACKGROUND_TYPE" val="general"/>
  <p:tag name="KSO_WM_SLIDE_SUPPORT_FEATURE_TYPE" val="0"/>
  <p:tag name="KSO_WM_TEMPLATE_ASSEMBLE_XID" val="5f1506058050c250ba65d2f0"/>
  <p:tag name="KSO_WM_TEMPLATE_ASSEMBLE_GROUPID" val="5f1506058050c250ba65d2f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7-20T10:48:37&quot;,&quot;maxSize&quot;:{&quot;size1&quot;:58.700000000000003},&quot;minSize&quot;:{&quot;size1&quot;:58.700000000000003},&quot;normalSize&quot;:{&quot;size1&quot;:58.700000000000003},&quot;subLayout&quot;:[{&quot;id&quot;:&quot;2020-07-20T10:48:37&quot;,&quot;margin&quot;:{&quot;bottom&quot;:0,&quot;left&quot;:0,&quot;right&quot;:3.3870000839233398,&quot;top&quot;:0},&quot;type&quot;:0},{&quot;id&quot;:&quot;2020-07-20T10:48:37&quot;,&quot;maxSize&quot;:{&quot;size1&quot;:24.399628171488573},&quot;minSize&quot;:{&quot;size1&quot;:24.299628171488575},&quot;normalSize&quot;:{&quot;size1&quot;:24.399628171488573},&quot;subLayout&quot;:[{&quot;id&quot;:&quot;2020-07-20T10:48:37&quot;,&quot;margin&quot;:{&quot;bottom&quot;:0.026000002399086952,&quot;left&quot;:0.026000002399086952,&quot;right&quot;:1.2699999809265137,&quot;top&quot;:1.2699999809265137},&quot;type&quot;:0},{&quot;id&quot;:&quot;2020-07-20T10:48:37&quot;,&quot;margin&quot;:{&quot;bottom&quot;:1.6929999589920044,&quot;left&quot;:0.026000002399086952,&quot;right&quot;:1.2699999809265137,&quot;top&quot;:2.1170001029968262},&quot;type&quot;:0}],&quot;type&quot;:0}],&quot;type&quot;:0}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1"/>
  <p:tag name="KSO_WM_TEMPLATE_CATEGORY" val="diagram"/>
  <p:tag name="KSO_WM_TEMPLATE_INDEX" val="20209275"/>
  <p:tag name="KSO_WM_UNIT_INDEX" val="1"/>
  <p:tag name="KSO_WM_UNIT_BLOCK" val="0"/>
  <p:tag name="KSO_WM_UNIT_SM_LIMIT_TYPE" val="1"/>
  <p:tag name="KSO_WM_UNIT_DEC_AREA_ID" val="f4cfcd21f37c4688897bee1ea04df356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50"/>
  <p:tag name="KSO_WM_TEMPLATE_ASSEMBLE_XID" val="5f1506058050c250ba65d2f0"/>
  <p:tag name="KSO_WM_TEMPLATE_ASSEMBLE_GROUPID" val="5f1506058050c250ba65d2f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275_1*d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d97837406b94e36bc6cf7bfa8a98148"/>
  <p:tag name="KSO_WM_ASSEMBLE_CHIP_INDEX" val="07226d6c65e14b9f804e37a6df6079bb"/>
  <p:tag name="KSO_WM_UNIT_PLACING_PICTURE" val="07226d6c65e14b9f804e37a6df6079bb"/>
  <p:tag name="KSO_WM_TEMPLATE_ASSEMBLE_XID" val="5f1506058050c250ba65d2f0"/>
  <p:tag name="KSO_WM_TEMPLATE_ASSEMBLE_GROUPID" val="5f1506058050c250ba65d2f0"/>
  <p:tag name="KSO_WM_UNIT_PICTURE_CLIP_FLAG" val="0"/>
  <p:tag name="KSO_WM_UNIT_PLACING_PICTURE_USER_VIEWPORT" val="{&quot;height&quot;:10800.080314960629,&quot;width&quot;:9360.0755905511814}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2"/>
  <p:tag name="KSO_WM_TEMPLATE_CATEGORY" val="diagram"/>
  <p:tag name="KSO_WM_TEMPLATE_INDEX" val="20209275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0"/>
  <p:tag name="KSO_WM_UNIT_DEC_AREA_ID" val="dcac3992bd6d497e9402d26c41a2d837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bb4baf1dd58c42888bc333a88a639fe7&quot;,&quot;X&quot;:{&quot;Pos&quot;:2},&quot;Y&quot;:{&quot;Pos&quot;:2}}}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22"/>
  <p:tag name="KSO_WM_TEMPLATE_ASSEMBLE_XID" val="5f1506058050c250ba65d2f0"/>
  <p:tag name="KSO_WM_TEMPLATE_ASSEMBLE_GROUPID" val="5f1506058050c250ba65d2f0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63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2"/>
  <p:tag name="KSO_WM_SLIDE_POSITION" val="0*23"/>
  <p:tag name="KSO_WM_TAG_VERSION" val="1.0"/>
  <p:tag name="KSO_WM_BEAUTIFY_FLAG" val="#wm#"/>
  <p:tag name="KSO_WM_TEMPLATE_CATEGORY" val="diagram"/>
  <p:tag name="KSO_WM_TEMPLATE_INDEX" val="20206388"/>
  <p:tag name="KSO_WM_SLIDE_LAYOUT" val="a_d"/>
  <p:tag name="KSO_WM_SLIDE_LAYOUT_CNT" val="1_1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FILLPROP" val="[[{&quot;fill_id&quot;:&quot;89089b1462d74639b0400149bfd4ee36&quot;,&quot;fill_align&quot;:&quot;cm&quot;,&quot;text_align&quot;:&quot;cm&quot;,&quot;text_direction&quot;:&quot;horizontal&quot;,&quot;chip_types&quot;:[&quot;picture&quot;]},{&quot;fill_id&quot;:&quot;dbcbd2b6a8ed48368bb426bf1cc45816&quot;,&quot;fill_align&quot;:&quot;cm&quot;,&quot;text_align&quot;:&quot;cm&quot;,&quot;text_direction&quot;:&quot;horizontal&quot;,&quot;chip_types&quot;:[&quot;header&quot;]}],[{&quot;fill_id&quot;:&quot;89089b1462d74639b0400149bfd4ee36&quot;,&quot;fill_align&quot;:&quot;cm&quot;,&quot;text_align&quot;:&quot;cm&quot;,&quot;text_direction&quot;:&quot;horizontal&quot;,&quot;chip_types&quot;:[&quot;picture&quot;]},{&quot;fill_id&quot;:&quot;dbcbd2b6a8ed48368bb426bf1cc45816&quot;,&quot;fill_align&quot;:&quot;lm&quot;,&quot;text_align&quot;:&quot;lm&quot;,&quot;text_direction&quot;:&quot;horizontal&quot;,&quot;chip_types&quot;:[&quot;text&quot;]}]]"/>
  <p:tag name="KSO_WM_CHIP_XID" val="5ea64430660c33b3b8e6a621"/>
  <p:tag name="KSO_WM_CHIP_GROUPID" val="5eb27342b578bff8f7541e2b"/>
  <p:tag name="KSO_WM_SLIDE_BK_DARK_LIGHT" val="2"/>
  <p:tag name="KSO_WM_SLIDE_BACKGROUND_TYPE" val="general"/>
  <p:tag name="KSO_WM_SLIDE_SUPPORT_FEATURE_TYPE" val="0"/>
  <p:tag name="KSO_WM_TEMPLATE_ASSEMBLE_XID" val="5eeccd1aa758c1ec0b708da8"/>
  <p:tag name="KSO_WM_TEMPLATE_ASSEMBLE_GROUPID" val="5eeccd1aa758c1ec0b708da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6-19T22:35:36&quot;,&quot;maxSize&quot;:{&quot;size1&quot;:11.1},&quot;minSize&quot;:{&quot;size1&quot;:11.1},&quot;normalSize&quot;:{&quot;size1&quot;:11.1},&quot;subLayout&quot;:[{&quot;id&quot;:&quot;2020-06-19T22:35:36&quot;,&quot;type&quot;:0},{&quot;id&quot;:&quot;2020-06-19T22:35:36&quot;,&quot;margin&quot;:{&quot;bottom&quot;:3.809999942779541,&quot;left&quot;:2.1170001029968262,&quot;right&quot;:2.1170001029968262,&quot;top&quot;:10.159999847412109},&quot;type&quot;:0}],&quot;type&quot;:0}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020,&quot;width&quot;:10800}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55ab69-df80-48b0-a07e-8fa989d685f1}"/>
  <p:tag name="TABLE_EMPHASIZE_COLOR" val="1541319"/>
  <p:tag name="TABLE_SKINIDX" val="0"/>
  <p:tag name="TABLE_COLORIDX" val="d"/>
  <p:tag name="TABLE_COLOR_RGB" val="0x000000*0xFFFFFF*0x212121*0xFFFFFF*0x1784C7*0x1BA8C9*0x22C29C*0x91CE24*0xF4B720*0xDA542A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597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6-26T09:50:54&quot;,&quot;maxSize&quot;:{&quot;size1&quot;:22.199606375306569},&quot;minSize&quot;:{&quot;size1&quot;:22.199606375306569},&quot;normalSize&quot;:{&quot;size1&quot;:22.199606375306569},&quot;subLayout&quot;:[{&quot;id&quot;:&quot;2020-06-26T09:50:54&quot;,&quot;margin&quot;:{&quot;bottom&quot;:0.42300000786781311,&quot;left&quot;:2.5399999618530273,&quot;right&quot;:2.5399999618530273,&quot;top&quot;:1.6929999589920044},&quot;type&quot;:0},{&quot;direction&quot;:1,&quot;id&quot;:&quot;2020-06-26T09:50:54&quot;,&quot;maxSize&quot;:{&quot;size1&quot;:67.499725023905441},&quot;minSize&quot;:{&quot;size1&quot;:67.499725023905441},&quot;normalSize&quot;:{&quot;size1&quot;:67.499725023905441},&quot;subLayout&quot;:[{&quot;id&quot;:&quot;2020-06-26T09:50:54&quot;,&quot;margin&quot;:{&quot;bottom&quot;:1.6929999589920044,&quot;left&quot;:2.5399999618530273,&quot;right&quot;:0.42300000786781311,&quot;top&quot;:0.42300000786781311},&quot;type&quot;:0},{&quot;id&quot;:&quot;2020-06-26T09:50:54&quot;,&quot;margin&quot;:{&quot;bottom&quot;:1.6929999589920044,&quot;left&quot;:0.42399996519088745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SLIDE_ID" val="diagram202086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444"/>
  <p:tag name="KSO_WM_SLIDE_POSITION" val="72*48"/>
  <p:tag name="KSO_WM_TAG_VERSION" val="1.0"/>
  <p:tag name="KSO_WM_BEAUTIFY_FLAG" val="#wm#"/>
  <p:tag name="KSO_WM_TEMPLATE_CATEGORY" val="diagram"/>
  <p:tag name="KSO_WM_TEMPLATE_INDEX" val="20208692"/>
  <p:tag name="KSO_WM_SLIDE_LAYOUT" val="a_d_f"/>
  <p:tag name="KSO_WM_SLIDE_LAYOUT_CNT" val="1_1_1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111c4d8e53a34fe79852e81ef1ecda9c&quot;,&quot;fill_align&quot;:&quot;lm&quot;,&quot;text_align&quot;:&quot;lm&quot;,&quot;text_direction&quot;:&quot;horizontal&quot;,&quot;chip_types&quot;:[&quot;header&quot;]},{&quot;fill_id&quot;:&quot;16c5d9edb4ac4c588160504a32b9781f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,{&quot;fill_id&quot;:&quot;3302167955f748bf98630cf3409698cd&quot;,&quot;fill_align&quot;:&quot;lm&quot;,&quot;text_align&quot;:&quot;lm&quot;,&quot;text_direction&quot;:&quot;horizontal&quot;,&quot;chip_types&quot;:[&quot;text&quot;,&quot;picture&quot;]}]]"/>
  <p:tag name="KSO_WM_CHIP_XID" val="5ef1f79f0bee5fea654ed1c7"/>
  <p:tag name="KSO_WM_CHIP_GROUPID" val="5ef1f79f0bee5fea654ed1c6"/>
  <p:tag name="KSO_WM_SLIDE_BK_DARK_LIGHT" val="2"/>
  <p:tag name="KSO_WM_SLIDE_BACKGROUND_TYPE" val="general"/>
  <p:tag name="KSO_WM_SLIDE_SUPPORT_FEATURE_TYPE" val="7"/>
  <p:tag name="KSO_WM_TEMPLATE_ASSEMBLE_XID" val="5ef5547aea5a3ac527a18a13"/>
  <p:tag name="KSO_WM_TEMPLATE_ASSEMBLE_GROUPID" val="5ef5547aea5a3ac527a18a13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92_1*a*1"/>
  <p:tag name="KSO_WM_TEMPLATE_CATEGORY" val="diagram"/>
  <p:tag name="KSO_WM_TEMPLATE_INDEX" val="202086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5a8652e74f24a93b4784f333f30fcd2"/>
  <p:tag name="KSO_WM_ASSEMBLE_CHIP_INDEX" val="d3743f3a32cb46b59d852a696d9a2399"/>
  <p:tag name="KSO_WM_UNIT_TEXT_FILL_FORE_SCHEMECOLOR_INDEX_BRIGHTNESS" val="0"/>
  <p:tag name="KSO_WM_UNIT_TEXT_FILL_FORE_SCHEMECOLOR_INDEX" val="13"/>
  <p:tag name="KSO_WM_UNIT_TEXT_FILL_TYPE" val="1"/>
  <p:tag name="KSO_WM_TEMPLATE_ASSEMBLE_XID" val="5ef5547aea5a3ac527a18a13"/>
  <p:tag name="KSO_WM_TEMPLATE_ASSEMBLE_GROUPID" val="5ef5547aea5a3ac527a18a13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92_1*a*1"/>
  <p:tag name="KSO_WM_TEMPLATE_CATEGORY" val="diagram"/>
  <p:tag name="KSO_WM_TEMPLATE_INDEX" val="202086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5a8652e74f24a93b4784f333f30fcd2"/>
  <p:tag name="KSO_WM_ASSEMBLE_CHIP_INDEX" val="d3743f3a32cb46b59d852a696d9a2399"/>
  <p:tag name="KSO_WM_UNIT_TEXT_FILL_FORE_SCHEMECOLOR_INDEX_BRIGHTNESS" val="0"/>
  <p:tag name="KSO_WM_UNIT_TEXT_FILL_FORE_SCHEMECOLOR_INDEX" val="13"/>
  <p:tag name="KSO_WM_UNIT_TEXT_FILL_TYPE" val="1"/>
  <p:tag name="KSO_WM_TEMPLATE_ASSEMBLE_XID" val="5ef5547aea5a3ac527a18a13"/>
  <p:tag name="KSO_WM_TEMPLATE_ASSEMBLE_GROUPID" val="5ef5547aea5a3ac527a18a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39352D"/>
      </a:dk2>
      <a:lt2>
        <a:srgbClr val="FFFFFF"/>
      </a:lt2>
      <a:accent1>
        <a:srgbClr val="DFA074"/>
      </a:accent1>
      <a:accent2>
        <a:srgbClr val="C7AB80"/>
      </a:accent2>
      <a:accent3>
        <a:srgbClr val="B3B788"/>
      </a:accent3>
      <a:accent4>
        <a:srgbClr val="A2C690"/>
      </a:accent4>
      <a:accent5>
        <a:srgbClr val="90D39A"/>
      </a:accent5>
      <a:accent6>
        <a:srgbClr val="81E0A3"/>
      </a:accent6>
      <a:hlink>
        <a:srgbClr val="658BD5"/>
      </a:hlink>
      <a:folHlink>
        <a:srgbClr val="9F67A3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006599"/>
      </a:accent1>
      <a:accent2>
        <a:srgbClr val="1C6698"/>
      </a:accent2>
      <a:accent3>
        <a:srgbClr val="3D79AD"/>
      </a:accent3>
      <a:accent4>
        <a:srgbClr val="5C85B8"/>
      </a:accent4>
      <a:accent5>
        <a:srgbClr val="798EC2"/>
      </a:accent5>
      <a:accent6>
        <a:srgbClr val="9898C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C1618"/>
      </a:dk2>
      <a:lt2>
        <a:srgbClr val="2C201F"/>
      </a:lt2>
      <a:accent1>
        <a:srgbClr val="D0A078"/>
      </a:accent1>
      <a:accent2>
        <a:srgbClr val="CFB67B"/>
      </a:accent2>
      <a:accent3>
        <a:srgbClr val="D2CE7C"/>
      </a:accent3>
      <a:accent4>
        <a:srgbClr val="C4D681"/>
      </a:accent4>
      <a:accent5>
        <a:srgbClr val="A4D08C"/>
      </a:accent5>
      <a:accent6>
        <a:srgbClr val="85C996"/>
      </a:accent6>
      <a:hlink>
        <a:srgbClr val="495ABF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F9EDE7"/>
      </a:dk2>
      <a:lt2>
        <a:srgbClr val="FFFFFF"/>
      </a:lt2>
      <a:accent1>
        <a:srgbClr val="FCB391"/>
      </a:accent1>
      <a:accent2>
        <a:srgbClr val="EBA35B"/>
      </a:accent2>
      <a:accent3>
        <a:srgbClr val="EAC561"/>
      </a:accent3>
      <a:accent4>
        <a:srgbClr val="D1D12D"/>
      </a:accent4>
      <a:accent5>
        <a:srgbClr val="A7DA4A"/>
      </a:accent5>
      <a:accent6>
        <a:srgbClr val="76BC9C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2827</Words>
  <Application>Microsoft Office PowerPoint</Application>
  <PresentationFormat>宽屏</PresentationFormat>
  <Paragraphs>301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等线</vt:lpstr>
      <vt:lpstr>等线 Light</vt:lpstr>
      <vt:lpstr>隶书</vt:lpstr>
      <vt:lpstr>微软雅黑</vt:lpstr>
      <vt:lpstr>微软雅黑 Light</vt:lpstr>
      <vt:lpstr>Arial</vt:lpstr>
      <vt:lpstr>Cambria Math</vt:lpstr>
      <vt:lpstr>Viner Hand ITC</vt:lpstr>
      <vt:lpstr>Wingdings</vt:lpstr>
      <vt:lpstr>Office 主题​​</vt:lpstr>
      <vt:lpstr>3_Office 主题​​</vt:lpstr>
      <vt:lpstr>1_Office 主题​​</vt:lpstr>
      <vt:lpstr>2_Office 主题​​</vt:lpstr>
      <vt:lpstr>4_Office 主题​​</vt:lpstr>
      <vt:lpstr>6_Office 主题​​</vt:lpstr>
      <vt:lpstr>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蔚</dc:creator>
  <cp:lastModifiedBy>王 蔚</cp:lastModifiedBy>
  <cp:revision>9</cp:revision>
  <dcterms:created xsi:type="dcterms:W3CDTF">2020-10-22T02:17:57Z</dcterms:created>
  <dcterms:modified xsi:type="dcterms:W3CDTF">2020-10-22T03:07:05Z</dcterms:modified>
</cp:coreProperties>
</file>